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notesMasterIdLst>
    <p:notesMasterId r:id="rId16"/>
  </p:notesMasterIdLst>
  <p:handoutMasterIdLst>
    <p:handoutMasterId r:id="rId17"/>
  </p:handoutMasterIdLst>
  <p:sldIdLst>
    <p:sldId id="257" r:id="rId5"/>
    <p:sldId id="258" r:id="rId6"/>
    <p:sldId id="259" r:id="rId7"/>
    <p:sldId id="260" r:id="rId8"/>
    <p:sldId id="261" r:id="rId9"/>
    <p:sldId id="262" r:id="rId10"/>
    <p:sldId id="263" r:id="rId11"/>
    <p:sldId id="264" r:id="rId12"/>
    <p:sldId id="265" r:id="rId13"/>
    <p:sldId id="266" r:id="rId14"/>
    <p:sldId id="267" r:id="rId15"/>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16" autoAdjust="0"/>
    <p:restoredTop sz="94704" autoAdjust="0"/>
  </p:normalViewPr>
  <p:slideViewPr>
    <p:cSldViewPr snapToGrid="0">
      <p:cViewPr varScale="1">
        <p:scale>
          <a:sx n="69" d="100"/>
          <a:sy n="69" d="100"/>
        </p:scale>
        <p:origin x="-270" y="-102"/>
      </p:cViewPr>
      <p:guideLst>
        <p:guide orient="horz" pos="2160"/>
        <p:guide pos="3840"/>
      </p:guideLst>
    </p:cSldViewPr>
  </p:slideViewPr>
  <p:notesTextViewPr>
    <p:cViewPr>
      <p:scale>
        <a:sx n="1" d="1"/>
        <a:sy n="1" d="1"/>
      </p:scale>
      <p:origin x="0" y="0"/>
    </p:cViewPr>
  </p:notesTextViewPr>
  <p:notesViewPr>
    <p:cSldViewPr snapToGrid="0" showGuides="1">
      <p:cViewPr varScale="1">
        <p:scale>
          <a:sx n="90" d="100"/>
          <a:sy n="90" d="100"/>
        </p:scale>
        <p:origin x="3774" y="10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0903" y="0"/>
            <a:ext cx="2971800" cy="458788"/>
          </a:xfrm>
          <a:prstGeom prst="rect">
            <a:avLst/>
          </a:prstGeom>
        </p:spPr>
        <p:txBody>
          <a:bodyPr vert="horz" lIns="91440" tIns="45720" rIns="91440" bIns="45720" rtlCol="1"/>
          <a:lstStyle>
            <a:lvl1pPr algn="r" rtl="1">
              <a:defRPr sz="1200"/>
            </a:lvl1pPr>
          </a:lstStyle>
          <a:p>
            <a:pPr rtl="1"/>
            <a:endParaRPr lang="ar-SA" dirty="0"/>
          </a:p>
        </p:txBody>
      </p:sp>
      <p:sp>
        <p:nvSpPr>
          <p:cNvPr id="3" name="عنصر نائب للتاريخ 2"/>
          <p:cNvSpPr>
            <a:spLocks noGrp="1"/>
          </p:cNvSpPr>
          <p:nvPr>
            <p:ph type="dt" sz="quarter" idx="1"/>
          </p:nvPr>
        </p:nvSpPr>
        <p:spPr>
          <a:xfrm>
            <a:off x="3718" y="0"/>
            <a:ext cx="2971800" cy="458788"/>
          </a:xfrm>
          <a:prstGeom prst="rect">
            <a:avLst/>
          </a:prstGeom>
        </p:spPr>
        <p:txBody>
          <a:bodyPr vert="horz" lIns="91440" tIns="45720" rIns="91440" bIns="45720" rtlCol="1"/>
          <a:lstStyle>
            <a:lvl1pPr algn="r" rtl="1">
              <a:defRPr sz="1200"/>
            </a:lvl1pPr>
          </a:lstStyle>
          <a:p>
            <a:pPr algn="l" rtl="1"/>
            <a:fld id="{0369D250-805F-49B1-BCCD-4D93A1D0282F}" type="uaqdatetime1">
              <a:rPr lang="ar-SA" smtClean="0"/>
              <a:pPr algn="l" rtl="1"/>
              <a:t>07/09/38</a:t>
            </a:fld>
            <a:endParaRPr lang="ar-SA" dirty="0"/>
          </a:p>
        </p:txBody>
      </p:sp>
      <p:sp>
        <p:nvSpPr>
          <p:cNvPr id="4" name="عنصر نائب للتذييل 3"/>
          <p:cNvSpPr>
            <a:spLocks noGrp="1"/>
          </p:cNvSpPr>
          <p:nvPr>
            <p:ph type="ftr" sz="quarter" idx="2"/>
          </p:nvPr>
        </p:nvSpPr>
        <p:spPr>
          <a:xfrm>
            <a:off x="3880895" y="8685213"/>
            <a:ext cx="2971800" cy="458787"/>
          </a:xfrm>
          <a:prstGeom prst="rect">
            <a:avLst/>
          </a:prstGeom>
        </p:spPr>
        <p:txBody>
          <a:bodyPr vert="horz" lIns="91440" tIns="45720" rIns="91440" bIns="45720" rtlCol="1" anchor="b"/>
          <a:lstStyle>
            <a:lvl1pPr algn="r" rtl="1">
              <a:defRPr sz="1200"/>
            </a:lvl1pPr>
          </a:lstStyle>
          <a:p>
            <a:pPr rtl="1"/>
            <a:endParaRPr lang="ar-SA" dirty="0"/>
          </a:p>
        </p:txBody>
      </p:sp>
      <p:sp>
        <p:nvSpPr>
          <p:cNvPr id="5" name="عنصر نائب لرقم الشريحة 4"/>
          <p:cNvSpPr>
            <a:spLocks noGrp="1"/>
          </p:cNvSpPr>
          <p:nvPr>
            <p:ph type="sldNum" sz="quarter" idx="3"/>
          </p:nvPr>
        </p:nvSpPr>
        <p:spPr>
          <a:xfrm>
            <a:off x="3720" y="8685213"/>
            <a:ext cx="2971800" cy="458787"/>
          </a:xfrm>
          <a:prstGeom prst="rect">
            <a:avLst/>
          </a:prstGeom>
        </p:spPr>
        <p:txBody>
          <a:bodyPr vert="horz" lIns="91440" tIns="45720" rIns="91440" bIns="45720" rtlCol="1" anchor="b"/>
          <a:lstStyle>
            <a:lvl1pPr algn="r" rtl="1">
              <a:defRPr sz="1200"/>
            </a:lvl1pPr>
          </a:lstStyle>
          <a:p>
            <a:pPr algn="l" rtl="1"/>
            <a:fld id="{4E286890-466E-41CD-A28A-B1EBDF22CA33}" type="slidenum">
              <a:rPr lang="ar-SA" smtClean="0"/>
              <a:pPr algn="l" rtl="1"/>
              <a:t>‹#›</a:t>
            </a:fld>
            <a:endParaRPr lang="ar-SA" dirty="0"/>
          </a:p>
        </p:txBody>
      </p:sp>
    </p:spTree>
    <p:extLst>
      <p:ext uri="{BB962C8B-B14F-4D97-AF65-F5344CB8AC3E}">
        <p14:creationId xmlns:p14="http://schemas.microsoft.com/office/powerpoint/2010/main" xmlns="" val="15862942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0893" y="0"/>
            <a:ext cx="2971800" cy="458788"/>
          </a:xfrm>
          <a:prstGeom prst="rect">
            <a:avLst/>
          </a:prstGeom>
        </p:spPr>
        <p:txBody>
          <a:bodyPr vert="horz" lIns="91440" tIns="45720" rIns="91440" bIns="45720" rtlCol="1"/>
          <a:lstStyle>
            <a:lvl1pPr algn="r" rtl="1">
              <a:defRPr sz="1200"/>
            </a:lvl1pPr>
          </a:lstStyle>
          <a:p>
            <a:pPr rtl="1"/>
            <a:endParaRPr lang="ar-SA" noProof="0" dirty="0"/>
          </a:p>
        </p:txBody>
      </p:sp>
      <p:sp>
        <p:nvSpPr>
          <p:cNvPr id="3" name="عنصر نائب للتاريخ 2"/>
          <p:cNvSpPr>
            <a:spLocks noGrp="1"/>
          </p:cNvSpPr>
          <p:nvPr>
            <p:ph type="dt" idx="1"/>
          </p:nvPr>
        </p:nvSpPr>
        <p:spPr>
          <a:xfrm>
            <a:off x="3720" y="0"/>
            <a:ext cx="2971800" cy="458788"/>
          </a:xfrm>
          <a:prstGeom prst="rect">
            <a:avLst/>
          </a:prstGeom>
        </p:spPr>
        <p:txBody>
          <a:bodyPr vert="horz" lIns="91440" tIns="45720" rIns="91440" bIns="45720" rtlCol="1"/>
          <a:lstStyle>
            <a:lvl1pPr algn="l" rtl="1">
              <a:defRPr sz="1200"/>
            </a:lvl1pPr>
          </a:lstStyle>
          <a:p>
            <a:fld id="{C727A13D-16F8-4FDF-85D3-0F2259230DAE}" type="uaqdatetime1">
              <a:rPr lang="ar-SA" noProof="0" smtClean="0"/>
              <a:pPr/>
              <a:t>07/09/38</a:t>
            </a:fld>
            <a:endParaRPr lang="ar-SA" noProof="0"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ar-SA" noProof="0" dirty="0"/>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ar-SA" noProof="0" dirty="0"/>
              <a:t>انقر لتحرير أنماط النص الرئيسي</a:t>
            </a:r>
          </a:p>
          <a:p>
            <a:pPr lvl="1" rtl="1"/>
            <a:r>
              <a:rPr lang="ar-SA" noProof="0" dirty="0"/>
              <a:t>المستوى الثاني</a:t>
            </a:r>
          </a:p>
          <a:p>
            <a:pPr lvl="2" rtl="1"/>
            <a:r>
              <a:rPr lang="ar-SA" noProof="0" dirty="0"/>
              <a:t>المستوى الثالث</a:t>
            </a:r>
          </a:p>
          <a:p>
            <a:pPr lvl="3" rtl="1"/>
            <a:r>
              <a:rPr lang="ar-SA" noProof="0" dirty="0"/>
              <a:t>المستوى الرابع</a:t>
            </a:r>
          </a:p>
          <a:p>
            <a:pPr lvl="4" rtl="1"/>
            <a:r>
              <a:rPr lang="ar-SA" noProof="0" dirty="0"/>
              <a:t>المستوى الخامس</a:t>
            </a:r>
          </a:p>
        </p:txBody>
      </p:sp>
      <p:sp>
        <p:nvSpPr>
          <p:cNvPr id="6" name="عنصر نائب للتذييل 5"/>
          <p:cNvSpPr>
            <a:spLocks noGrp="1"/>
          </p:cNvSpPr>
          <p:nvPr>
            <p:ph type="ftr" sz="quarter" idx="4"/>
          </p:nvPr>
        </p:nvSpPr>
        <p:spPr>
          <a:xfrm>
            <a:off x="3880897" y="8685213"/>
            <a:ext cx="2971800" cy="458787"/>
          </a:xfrm>
          <a:prstGeom prst="rect">
            <a:avLst/>
          </a:prstGeom>
        </p:spPr>
        <p:txBody>
          <a:bodyPr vert="horz" lIns="91440" tIns="45720" rIns="91440" bIns="45720" rtlCol="1" anchor="b"/>
          <a:lstStyle>
            <a:lvl1pPr algn="r" rtl="1">
              <a:defRPr sz="1200"/>
            </a:lvl1pPr>
          </a:lstStyle>
          <a:p>
            <a:pPr rtl="1"/>
            <a:endParaRPr lang="ar-SA" noProof="0" dirty="0"/>
          </a:p>
        </p:txBody>
      </p:sp>
      <p:sp>
        <p:nvSpPr>
          <p:cNvPr id="7" name="عنصر نائب لرقم الشريحة 6"/>
          <p:cNvSpPr>
            <a:spLocks noGrp="1"/>
          </p:cNvSpPr>
          <p:nvPr>
            <p:ph type="sldNum" sz="quarter" idx="5"/>
          </p:nvPr>
        </p:nvSpPr>
        <p:spPr>
          <a:xfrm>
            <a:off x="3720" y="8685213"/>
            <a:ext cx="2971800" cy="458787"/>
          </a:xfrm>
          <a:prstGeom prst="rect">
            <a:avLst/>
          </a:prstGeom>
        </p:spPr>
        <p:txBody>
          <a:bodyPr vert="horz" lIns="91440" tIns="45720" rIns="91440" bIns="45720" rtlCol="1" anchor="b"/>
          <a:lstStyle>
            <a:lvl1pPr algn="l" rtl="1">
              <a:defRPr sz="1200"/>
            </a:lvl1pPr>
          </a:lstStyle>
          <a:p>
            <a:fld id="{927CD11A-EED3-40CE-98A3-28FEE84867B3}" type="slidenum">
              <a:rPr lang="ar-SA" noProof="0" smtClean="0"/>
              <a:pPr/>
              <a:t>‹#›</a:t>
            </a:fld>
            <a:endParaRPr lang="ar-SA" noProof="0" dirty="0"/>
          </a:p>
        </p:txBody>
      </p:sp>
    </p:spTree>
    <p:extLst>
      <p:ext uri="{BB962C8B-B14F-4D97-AF65-F5344CB8AC3E}">
        <p14:creationId xmlns:p14="http://schemas.microsoft.com/office/powerpoint/2010/main" xmlns="" val="19957613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rtlCol="1"/>
          <a:lstStyle/>
          <a:p>
            <a:pPr rtl="1"/>
            <a:endParaRPr lang="ar-SA" noProof="0" dirty="0"/>
          </a:p>
        </p:txBody>
      </p:sp>
      <p:sp>
        <p:nvSpPr>
          <p:cNvPr id="4" name="عنصر نائب لرقم الشريحة 3"/>
          <p:cNvSpPr>
            <a:spLocks noGrp="1"/>
          </p:cNvSpPr>
          <p:nvPr>
            <p:ph type="sldNum" sz="quarter" idx="10"/>
          </p:nvPr>
        </p:nvSpPr>
        <p:spPr/>
        <p:txBody>
          <a:bodyPr rtlCol="1"/>
          <a:lstStyle/>
          <a:p>
            <a:pPr rtl="1"/>
            <a:fld id="{927CD11A-EED3-40CE-98A3-28FEE84867B3}" type="slidenum">
              <a:rPr lang="ar-SA" smtClean="0"/>
              <a:pPr rtl="1"/>
              <a:t>1</a:t>
            </a:fld>
            <a:endParaRPr lang="ar-SA" dirty="0"/>
          </a:p>
        </p:txBody>
      </p:sp>
    </p:spTree>
    <p:extLst>
      <p:ext uri="{BB962C8B-B14F-4D97-AF65-F5344CB8AC3E}">
        <p14:creationId xmlns:p14="http://schemas.microsoft.com/office/powerpoint/2010/main" xmlns="" val="2491160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noProof="0" dirty="0"/>
          </a:p>
        </p:txBody>
      </p:sp>
      <p:sp>
        <p:nvSpPr>
          <p:cNvPr id="4" name="عنصر نائب لرقم الشريحة 3"/>
          <p:cNvSpPr>
            <a:spLocks noGrp="1"/>
          </p:cNvSpPr>
          <p:nvPr>
            <p:ph type="sldNum" sz="quarter" idx="10"/>
          </p:nvPr>
        </p:nvSpPr>
        <p:spPr/>
        <p:txBody>
          <a:bodyPr/>
          <a:lstStyle/>
          <a:p>
            <a:fld id="{927CD11A-EED3-40CE-98A3-28FEE84867B3}" type="slidenum">
              <a:rPr lang="ar-SA" smtClean="0"/>
              <a:pPr/>
              <a:t>2</a:t>
            </a:fld>
            <a:endParaRPr lang="ar-SA" dirty="0"/>
          </a:p>
        </p:txBody>
      </p:sp>
    </p:spTree>
    <p:extLst>
      <p:ext uri="{BB962C8B-B14F-4D97-AF65-F5344CB8AC3E}">
        <p14:creationId xmlns:p14="http://schemas.microsoft.com/office/powerpoint/2010/main" xmlns="" val="3108328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noProof="0" dirty="0"/>
          </a:p>
        </p:txBody>
      </p:sp>
      <p:sp>
        <p:nvSpPr>
          <p:cNvPr id="4" name="عنصر نائب لرقم الشريحة 3"/>
          <p:cNvSpPr>
            <a:spLocks noGrp="1"/>
          </p:cNvSpPr>
          <p:nvPr>
            <p:ph type="sldNum" sz="quarter" idx="10"/>
          </p:nvPr>
        </p:nvSpPr>
        <p:spPr/>
        <p:txBody>
          <a:bodyPr/>
          <a:lstStyle/>
          <a:p>
            <a:fld id="{927CD11A-EED3-40CE-98A3-28FEE84867B3}" type="slidenum">
              <a:rPr lang="ar-SA" smtClean="0"/>
              <a:pPr/>
              <a:t>3</a:t>
            </a:fld>
            <a:endParaRPr lang="ar-SA" dirty="0"/>
          </a:p>
        </p:txBody>
      </p:sp>
    </p:spTree>
    <p:extLst>
      <p:ext uri="{BB962C8B-B14F-4D97-AF65-F5344CB8AC3E}">
        <p14:creationId xmlns:p14="http://schemas.microsoft.com/office/powerpoint/2010/main" xmlns="" val="31166544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noProof="0" dirty="0"/>
          </a:p>
        </p:txBody>
      </p:sp>
      <p:sp>
        <p:nvSpPr>
          <p:cNvPr id="4" name="عنصر نائب لرقم الشريحة 3"/>
          <p:cNvSpPr>
            <a:spLocks noGrp="1"/>
          </p:cNvSpPr>
          <p:nvPr>
            <p:ph type="sldNum" sz="quarter" idx="10"/>
          </p:nvPr>
        </p:nvSpPr>
        <p:spPr/>
        <p:txBody>
          <a:bodyPr/>
          <a:lstStyle/>
          <a:p>
            <a:fld id="{927CD11A-EED3-40CE-98A3-28FEE84867B3}" type="slidenum">
              <a:rPr lang="ar-SA" smtClean="0"/>
              <a:pPr/>
              <a:t>4</a:t>
            </a:fld>
            <a:endParaRPr lang="ar-SA" dirty="0"/>
          </a:p>
        </p:txBody>
      </p:sp>
    </p:spTree>
    <p:extLst>
      <p:ext uri="{BB962C8B-B14F-4D97-AF65-F5344CB8AC3E}">
        <p14:creationId xmlns:p14="http://schemas.microsoft.com/office/powerpoint/2010/main" xmlns="" val="35582805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noProof="0" dirty="0"/>
          </a:p>
        </p:txBody>
      </p:sp>
      <p:sp>
        <p:nvSpPr>
          <p:cNvPr id="4" name="عنصر نائب لرقم الشريحة 3"/>
          <p:cNvSpPr>
            <a:spLocks noGrp="1"/>
          </p:cNvSpPr>
          <p:nvPr>
            <p:ph type="sldNum" sz="quarter" idx="10"/>
          </p:nvPr>
        </p:nvSpPr>
        <p:spPr/>
        <p:txBody>
          <a:bodyPr/>
          <a:lstStyle/>
          <a:p>
            <a:fld id="{927CD11A-EED3-40CE-98A3-28FEE84867B3}" type="slidenum">
              <a:rPr lang="ar-SA" noProof="0" smtClean="0"/>
              <a:pPr/>
              <a:t>5</a:t>
            </a:fld>
            <a:endParaRPr lang="ar-SA" noProof="0" dirty="0"/>
          </a:p>
        </p:txBody>
      </p:sp>
    </p:spTree>
    <p:extLst>
      <p:ext uri="{BB962C8B-B14F-4D97-AF65-F5344CB8AC3E}">
        <p14:creationId xmlns:p14="http://schemas.microsoft.com/office/powerpoint/2010/main" xmlns="" val="24500200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العنوان">
    <p:bg bwMode="inv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العنوان 1"/>
          <p:cNvSpPr>
            <a:spLocks noGrp="1"/>
          </p:cNvSpPr>
          <p:nvPr>
            <p:ph type="ctrTitle"/>
          </p:nvPr>
        </p:nvSpPr>
        <p:spPr>
          <a:xfrm>
            <a:off x="1524000" y="1041400"/>
            <a:ext cx="9144000" cy="2387600"/>
          </a:xfrm>
        </p:spPr>
        <p:txBody>
          <a:bodyPr rtlCol="1" anchor="b"/>
          <a:lstStyle>
            <a:lvl1pPr algn="ctr" rtl="1">
              <a:lnSpc>
                <a:spcPts val="6000"/>
              </a:lnSpc>
              <a:defRPr sz="6000">
                <a:solidFill>
                  <a:schemeClr val="tx2">
                    <a:lumMod val="20000"/>
                    <a:lumOff val="80000"/>
                  </a:schemeClr>
                </a:solidFill>
              </a:defRPr>
            </a:lvl1pPr>
          </a:lstStyle>
          <a:p>
            <a:pPr rtl="1"/>
            <a:r>
              <a:rPr lang="en-US" noProof="0" smtClean="0"/>
              <a:t>Click to edit Master title style</a:t>
            </a:r>
            <a:endParaRPr lang="ar-SA" noProof="0" dirty="0"/>
          </a:p>
        </p:txBody>
      </p:sp>
      <p:sp>
        <p:nvSpPr>
          <p:cNvPr id="3" name="العنوان الفرعي 2"/>
          <p:cNvSpPr>
            <a:spLocks noGrp="1"/>
          </p:cNvSpPr>
          <p:nvPr>
            <p:ph type="subTitle" idx="1"/>
          </p:nvPr>
        </p:nvSpPr>
        <p:spPr>
          <a:xfrm>
            <a:off x="1524000" y="3602038"/>
            <a:ext cx="9144000" cy="1655762"/>
          </a:xfrm>
        </p:spPr>
        <p:txBody>
          <a:bodyPr rtlCol="1"/>
          <a:lstStyle>
            <a:lvl1pPr marL="0" indent="0" algn="ctr" rtl="1">
              <a:buNone/>
              <a:defRPr sz="2400">
                <a:solidFill>
                  <a:schemeClr val="bg1"/>
                </a:solidFill>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en-US" noProof="0" smtClean="0"/>
              <a:t>Click to edit Master subtitle style</a:t>
            </a:r>
            <a:endParaRPr lang="ar-SA" noProof="0" dirty="0"/>
          </a:p>
        </p:txBody>
      </p:sp>
      <p:sp>
        <p:nvSpPr>
          <p:cNvPr id="4" name="عنصر نائب للتاريخ 3"/>
          <p:cNvSpPr>
            <a:spLocks noGrp="1"/>
          </p:cNvSpPr>
          <p:nvPr>
            <p:ph type="dt" sz="half" idx="10"/>
          </p:nvPr>
        </p:nvSpPr>
        <p:spPr/>
        <p:txBody>
          <a:bodyPr rtlCol="1"/>
          <a:lstStyle/>
          <a:p>
            <a:pPr rtl="1"/>
            <a:fld id="{5DE1C4F6-04EB-415F-9F26-7F83C5EC51BC}" type="datetime1">
              <a:rPr lang="ar-SA" noProof="0" smtClean="0"/>
              <a:pPr rtl="1"/>
              <a:t>24/05/1439</a:t>
            </a:fld>
            <a:endParaRPr lang="ar-SA" noProof="0" dirty="0"/>
          </a:p>
        </p:txBody>
      </p:sp>
      <p:sp>
        <p:nvSpPr>
          <p:cNvPr id="5" name="عنصر نائب للتذييل 4"/>
          <p:cNvSpPr>
            <a:spLocks noGrp="1"/>
          </p:cNvSpPr>
          <p:nvPr>
            <p:ph type="ftr" sz="quarter" idx="11"/>
          </p:nvPr>
        </p:nvSpPr>
        <p:spPr/>
        <p:txBody>
          <a:bodyPr rtlCol="1"/>
          <a:lstStyle/>
          <a:p>
            <a:pPr rtl="1"/>
            <a:r>
              <a:rPr lang="ar-SA" noProof="0" dirty="0"/>
              <a:t>إضافة تذييل</a:t>
            </a:r>
          </a:p>
        </p:txBody>
      </p:sp>
      <p:sp>
        <p:nvSpPr>
          <p:cNvPr id="6" name="عنصر نائب لرقم الشريحة 5"/>
          <p:cNvSpPr>
            <a:spLocks noGrp="1"/>
          </p:cNvSpPr>
          <p:nvPr>
            <p:ph type="sldNum" sz="quarter" idx="12"/>
          </p:nvPr>
        </p:nvSpPr>
        <p:spPr/>
        <p:txBody>
          <a:bodyPr rtlCol="1"/>
          <a:lstStyle/>
          <a:p>
            <a:pPr rtl="1"/>
            <a:fld id="{E5B29C50-D6F1-4DB6-9B68-F4CD3996E9CF}" type="slidenum">
              <a:rPr lang="ar-SA" noProof="0" smtClean="0"/>
              <a:pPr rtl="1"/>
              <a:t>‹#›</a:t>
            </a:fld>
            <a:endParaRPr lang="ar-SA" noProof="0" dirty="0"/>
          </a:p>
        </p:txBody>
      </p:sp>
    </p:spTree>
    <p:extLst>
      <p:ext uri="{BB962C8B-B14F-4D97-AF65-F5344CB8AC3E}">
        <p14:creationId xmlns:p14="http://schemas.microsoft.com/office/powerpoint/2010/main" xmlns="" val="281940686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rtlCol="1"/>
          <a:lstStyle/>
          <a:p>
            <a:pPr rtl="1"/>
            <a:r>
              <a:rPr lang="en-US" noProof="0" smtClean="0"/>
              <a:t>Click to edit Master title style</a:t>
            </a:r>
            <a:endParaRPr lang="ar-SA" noProof="0" dirty="0"/>
          </a:p>
        </p:txBody>
      </p:sp>
      <p:sp>
        <p:nvSpPr>
          <p:cNvPr id="3" name="العنصر النائب لنص عمودي 2"/>
          <p:cNvSpPr>
            <a:spLocks noGrp="1"/>
          </p:cNvSpPr>
          <p:nvPr>
            <p:ph type="body" orient="vert" idx="1" hasCustomPrompt="1"/>
          </p:nvPr>
        </p:nvSpPr>
        <p:spPr>
          <a:xfrm rot="10800000">
            <a:off x="457200" y="1825625"/>
            <a:ext cx="10096500" cy="3778006"/>
          </a:xfrm>
        </p:spPr>
        <p:txBody>
          <a:bodyPr vert="eaVert" rtlCol="1"/>
          <a:lstStyle/>
          <a:p>
            <a:pPr lvl="0" rtl="1"/>
            <a:r>
              <a:rPr lang="ar-SA" noProof="0" dirty="0"/>
              <a:t>انقر لتحرير أنماط النص الرئيسي</a:t>
            </a:r>
          </a:p>
          <a:p>
            <a:pPr lvl="1" rtl="1"/>
            <a:r>
              <a:rPr lang="ar-SA" noProof="0" dirty="0"/>
              <a:t>المستوى الثاني</a:t>
            </a:r>
          </a:p>
          <a:p>
            <a:pPr lvl="2" rtl="1"/>
            <a:r>
              <a:rPr lang="ar-SA" noProof="0" dirty="0"/>
              <a:t>المستوى الثالث</a:t>
            </a:r>
          </a:p>
          <a:p>
            <a:pPr lvl="3" rtl="1"/>
            <a:r>
              <a:rPr lang="ar-SA" noProof="0" dirty="0"/>
              <a:t>المستوى الرابع</a:t>
            </a:r>
          </a:p>
          <a:p>
            <a:pPr lvl="4" rtl="1"/>
            <a:r>
              <a:rPr lang="ar-SA" noProof="0" dirty="0"/>
              <a:t>المستوى الخامس</a:t>
            </a:r>
          </a:p>
        </p:txBody>
      </p:sp>
      <p:sp>
        <p:nvSpPr>
          <p:cNvPr id="4" name="عنصر نائب للتاريخ 3"/>
          <p:cNvSpPr>
            <a:spLocks noGrp="1"/>
          </p:cNvSpPr>
          <p:nvPr>
            <p:ph type="dt" sz="half" idx="10"/>
          </p:nvPr>
        </p:nvSpPr>
        <p:spPr/>
        <p:txBody>
          <a:bodyPr rtlCol="1"/>
          <a:lstStyle/>
          <a:p>
            <a:pPr rtl="1"/>
            <a:fld id="{2C9421DA-3F5A-4099-9519-D46BADC46E0D}" type="datetime1">
              <a:rPr lang="ar-SA" noProof="0" smtClean="0"/>
              <a:pPr rtl="1"/>
              <a:t>24/05/1439</a:t>
            </a:fld>
            <a:endParaRPr lang="ar-SA" noProof="0" dirty="0"/>
          </a:p>
        </p:txBody>
      </p:sp>
      <p:sp>
        <p:nvSpPr>
          <p:cNvPr id="5" name="عنصر نائب للتذييل 4"/>
          <p:cNvSpPr>
            <a:spLocks noGrp="1"/>
          </p:cNvSpPr>
          <p:nvPr>
            <p:ph type="ftr" sz="quarter" idx="11"/>
          </p:nvPr>
        </p:nvSpPr>
        <p:spPr/>
        <p:txBody>
          <a:bodyPr rtlCol="1"/>
          <a:lstStyle/>
          <a:p>
            <a:pPr rtl="1"/>
            <a:r>
              <a:rPr lang="ar-SA" noProof="0" dirty="0"/>
              <a:t>إضافة تذييل</a:t>
            </a:r>
          </a:p>
        </p:txBody>
      </p:sp>
      <p:sp>
        <p:nvSpPr>
          <p:cNvPr id="6" name="عنصر نائب لرقم الشريحة 5"/>
          <p:cNvSpPr>
            <a:spLocks noGrp="1"/>
          </p:cNvSpPr>
          <p:nvPr>
            <p:ph type="sldNum" sz="quarter" idx="12"/>
          </p:nvPr>
        </p:nvSpPr>
        <p:spPr/>
        <p:txBody>
          <a:bodyPr rtlCol="1"/>
          <a:lstStyle/>
          <a:p>
            <a:pPr rtl="1"/>
            <a:fld id="{E5B29C50-D6F1-4DB6-9B68-F4CD3996E9CF}" type="slidenum">
              <a:rPr lang="ar-SA" noProof="0" smtClean="0"/>
              <a:pPr rtl="1"/>
              <a:t>‹#›</a:t>
            </a:fld>
            <a:endParaRPr lang="ar-SA" noProof="0" dirty="0"/>
          </a:p>
        </p:txBody>
      </p:sp>
    </p:spTree>
    <p:extLst>
      <p:ext uri="{BB962C8B-B14F-4D97-AF65-F5344CB8AC3E}">
        <p14:creationId xmlns:p14="http://schemas.microsoft.com/office/powerpoint/2010/main" xmlns="" val="4079542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العنوان العمودي والنص">
    <p:spTree>
      <p:nvGrpSpPr>
        <p:cNvPr id="1" name=""/>
        <p:cNvGrpSpPr/>
        <p:nvPr/>
      </p:nvGrpSpPr>
      <p:grpSpPr>
        <a:xfrm>
          <a:off x="0" y="0"/>
          <a:ext cx="0" cy="0"/>
          <a:chOff x="0" y="0"/>
          <a:chExt cx="0" cy="0"/>
        </a:xfrm>
      </p:grpSpPr>
      <p:sp>
        <p:nvSpPr>
          <p:cNvPr id="2" name="العنوان العمودي 1"/>
          <p:cNvSpPr>
            <a:spLocks noGrp="1"/>
          </p:cNvSpPr>
          <p:nvPr>
            <p:ph type="title" orient="vert"/>
          </p:nvPr>
        </p:nvSpPr>
        <p:spPr>
          <a:xfrm rot="10800000">
            <a:off x="840532" y="691661"/>
            <a:ext cx="2628900" cy="4909039"/>
          </a:xfrm>
        </p:spPr>
        <p:txBody>
          <a:bodyPr vert="eaVert" rtlCol="1"/>
          <a:lstStyle/>
          <a:p>
            <a:pPr rtl="1"/>
            <a:r>
              <a:rPr lang="en-US" noProof="0" smtClean="0"/>
              <a:t>Click to edit Master title style</a:t>
            </a:r>
            <a:endParaRPr lang="ar-SA" noProof="0" dirty="0"/>
          </a:p>
        </p:txBody>
      </p:sp>
      <p:sp>
        <p:nvSpPr>
          <p:cNvPr id="3" name="العنصر النائب لنص عمودي 2"/>
          <p:cNvSpPr>
            <a:spLocks noGrp="1"/>
          </p:cNvSpPr>
          <p:nvPr>
            <p:ph type="body" orient="vert" idx="1"/>
          </p:nvPr>
        </p:nvSpPr>
        <p:spPr>
          <a:xfrm rot="10800000">
            <a:off x="3637381" y="691661"/>
            <a:ext cx="7734300" cy="4909039"/>
          </a:xfrm>
        </p:spPr>
        <p:txBody>
          <a:bodyPr vert="eaVert" rtlCol="1"/>
          <a:lstStyle/>
          <a:p>
            <a:pPr lvl="0" rtl="1"/>
            <a:r>
              <a:rPr lang="en-US" noProof="0" smtClean="0"/>
              <a:t>Click to edit Master text styles</a:t>
            </a:r>
          </a:p>
          <a:p>
            <a:pPr lvl="1" rtl="1"/>
            <a:r>
              <a:rPr lang="en-US" noProof="0" smtClean="0"/>
              <a:t>Second level</a:t>
            </a:r>
          </a:p>
          <a:p>
            <a:pPr lvl="2" rtl="1"/>
            <a:r>
              <a:rPr lang="en-US" noProof="0" smtClean="0"/>
              <a:t>Third level</a:t>
            </a:r>
          </a:p>
          <a:p>
            <a:pPr lvl="3" rtl="1"/>
            <a:r>
              <a:rPr lang="en-US" noProof="0" smtClean="0"/>
              <a:t>Fourth level</a:t>
            </a:r>
          </a:p>
          <a:p>
            <a:pPr lvl="4" rtl="1"/>
            <a:r>
              <a:rPr lang="en-US" noProof="0" smtClean="0"/>
              <a:t>Fifth level</a:t>
            </a:r>
            <a:endParaRPr lang="ar-SA" noProof="0" dirty="0"/>
          </a:p>
        </p:txBody>
      </p:sp>
      <p:sp>
        <p:nvSpPr>
          <p:cNvPr id="4" name="عنصر نائب للتاريخ 3"/>
          <p:cNvSpPr>
            <a:spLocks noGrp="1"/>
          </p:cNvSpPr>
          <p:nvPr>
            <p:ph type="dt" sz="half" idx="10"/>
          </p:nvPr>
        </p:nvSpPr>
        <p:spPr/>
        <p:txBody>
          <a:bodyPr rtlCol="1"/>
          <a:lstStyle/>
          <a:p>
            <a:pPr rtl="1"/>
            <a:fld id="{C2692EDA-AE21-45E0-A792-BD2238AA26F5}" type="datetime1">
              <a:rPr lang="ar-SA" noProof="0" smtClean="0"/>
              <a:pPr rtl="1"/>
              <a:t>24/05/1439</a:t>
            </a:fld>
            <a:endParaRPr lang="ar-SA" noProof="0" dirty="0"/>
          </a:p>
        </p:txBody>
      </p:sp>
      <p:sp>
        <p:nvSpPr>
          <p:cNvPr id="5" name="عنصر نائب للتذييل 4"/>
          <p:cNvSpPr>
            <a:spLocks noGrp="1"/>
          </p:cNvSpPr>
          <p:nvPr>
            <p:ph type="ftr" sz="quarter" idx="11"/>
          </p:nvPr>
        </p:nvSpPr>
        <p:spPr/>
        <p:txBody>
          <a:bodyPr rtlCol="1"/>
          <a:lstStyle/>
          <a:p>
            <a:pPr rtl="1"/>
            <a:r>
              <a:rPr lang="ar-SA" noProof="0" dirty="0"/>
              <a:t>إضافة تذييل</a:t>
            </a:r>
          </a:p>
        </p:txBody>
      </p:sp>
      <p:sp>
        <p:nvSpPr>
          <p:cNvPr id="6" name="عنصر نائب لرقم الشريحة 5"/>
          <p:cNvSpPr>
            <a:spLocks noGrp="1"/>
          </p:cNvSpPr>
          <p:nvPr>
            <p:ph type="sldNum" sz="quarter" idx="12"/>
          </p:nvPr>
        </p:nvSpPr>
        <p:spPr/>
        <p:txBody>
          <a:bodyPr rtlCol="1"/>
          <a:lstStyle/>
          <a:p>
            <a:pPr rtl="1"/>
            <a:fld id="{E5B29C50-D6F1-4DB6-9B68-F4CD3996E9CF}" type="slidenum">
              <a:rPr lang="ar-SA" noProof="0" smtClean="0"/>
              <a:pPr rtl="1"/>
              <a:t>‹#›</a:t>
            </a:fld>
            <a:endParaRPr lang="ar-SA" noProof="0" dirty="0"/>
          </a:p>
        </p:txBody>
      </p:sp>
    </p:spTree>
    <p:extLst>
      <p:ext uri="{BB962C8B-B14F-4D97-AF65-F5344CB8AC3E}">
        <p14:creationId xmlns:p14="http://schemas.microsoft.com/office/powerpoint/2010/main" xmlns="" val="179250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العنوان وال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lstStyle/>
          <a:p>
            <a:pPr rtl="1"/>
            <a:r>
              <a:rPr lang="en-US" noProof="0" smtClean="0"/>
              <a:t>Click to edit Master title style</a:t>
            </a:r>
            <a:endParaRPr lang="ar-SA" noProof="0" dirty="0"/>
          </a:p>
        </p:txBody>
      </p:sp>
      <p:sp>
        <p:nvSpPr>
          <p:cNvPr id="3" name="عنصر نائب للمحتوى 2"/>
          <p:cNvSpPr>
            <a:spLocks noGrp="1"/>
          </p:cNvSpPr>
          <p:nvPr>
            <p:ph idx="1" hasCustomPrompt="1"/>
          </p:nvPr>
        </p:nvSpPr>
        <p:spPr/>
        <p:txBody>
          <a:bodyPr rtlCol="1"/>
          <a:lstStyle>
            <a:lvl5pPr algn="r" rtl="1">
              <a:defRPr/>
            </a:lvl5pPr>
            <a:lvl6pPr algn="r" rtl="1">
              <a:defRPr/>
            </a:lvl6pPr>
            <a:lvl7pPr algn="r" rtl="1">
              <a:defRPr/>
            </a:lvl7pPr>
            <a:lvl8pPr algn="r" rtl="1">
              <a:defRPr/>
            </a:lvl8pPr>
            <a:lvl9pPr algn="r" rtl="1">
              <a:defRPr/>
            </a:lvl9pPr>
          </a:lstStyle>
          <a:p>
            <a:pPr lvl="0" rtl="1"/>
            <a:r>
              <a:rPr lang="ar-SA" noProof="0" dirty="0"/>
              <a:t>انقر لتحرير أنماط النص الرئيسي</a:t>
            </a:r>
          </a:p>
          <a:p>
            <a:pPr lvl="1" rtl="1"/>
            <a:r>
              <a:rPr lang="ar-SA" noProof="0" dirty="0"/>
              <a:t>المستوى الثاني</a:t>
            </a:r>
          </a:p>
          <a:p>
            <a:pPr lvl="2" rtl="1"/>
            <a:r>
              <a:rPr lang="ar-SA" noProof="0" dirty="0"/>
              <a:t>المستوى الثالث</a:t>
            </a:r>
          </a:p>
          <a:p>
            <a:pPr lvl="3" rtl="1"/>
            <a:r>
              <a:rPr lang="ar-SA" noProof="0" dirty="0"/>
              <a:t>المستوى الرابع</a:t>
            </a:r>
          </a:p>
          <a:p>
            <a:pPr lvl="4" rtl="1"/>
            <a:r>
              <a:rPr lang="ar-SA" noProof="0" dirty="0"/>
              <a:t>المستوى الخامس</a:t>
            </a:r>
          </a:p>
        </p:txBody>
      </p:sp>
      <p:sp>
        <p:nvSpPr>
          <p:cNvPr id="4" name="عنصر نائب للتاريخ 3"/>
          <p:cNvSpPr>
            <a:spLocks noGrp="1"/>
          </p:cNvSpPr>
          <p:nvPr>
            <p:ph type="dt" sz="half" idx="10"/>
          </p:nvPr>
        </p:nvSpPr>
        <p:spPr/>
        <p:txBody>
          <a:bodyPr rtlCol="1"/>
          <a:lstStyle/>
          <a:p>
            <a:pPr rtl="1"/>
            <a:fld id="{B0128592-81C4-4C31-BA69-862E69834DBC}" type="datetime1">
              <a:rPr lang="ar-SA" noProof="0" smtClean="0"/>
              <a:pPr rtl="1"/>
              <a:t>24/05/1439</a:t>
            </a:fld>
            <a:endParaRPr lang="ar-SA" noProof="0" dirty="0"/>
          </a:p>
        </p:txBody>
      </p:sp>
      <p:sp>
        <p:nvSpPr>
          <p:cNvPr id="5" name="عنصر نائب للتذييل 4"/>
          <p:cNvSpPr>
            <a:spLocks noGrp="1"/>
          </p:cNvSpPr>
          <p:nvPr>
            <p:ph type="ftr" sz="quarter" idx="11"/>
          </p:nvPr>
        </p:nvSpPr>
        <p:spPr/>
        <p:txBody>
          <a:bodyPr rtlCol="1"/>
          <a:lstStyle/>
          <a:p>
            <a:pPr rtl="1"/>
            <a:r>
              <a:rPr lang="ar-SA" noProof="0" dirty="0"/>
              <a:t>إضافة تذييل</a:t>
            </a:r>
          </a:p>
        </p:txBody>
      </p:sp>
      <p:sp>
        <p:nvSpPr>
          <p:cNvPr id="6" name="عنصر نائب لرقم الشريحة 5"/>
          <p:cNvSpPr>
            <a:spLocks noGrp="1"/>
          </p:cNvSpPr>
          <p:nvPr>
            <p:ph type="sldNum" sz="quarter" idx="12"/>
          </p:nvPr>
        </p:nvSpPr>
        <p:spPr/>
        <p:txBody>
          <a:bodyPr rtlCol="1"/>
          <a:lstStyle/>
          <a:p>
            <a:pPr rtl="1"/>
            <a:fld id="{E5B29C50-D6F1-4DB6-9B68-F4CD3996E9CF}" type="slidenum">
              <a:rPr lang="ar-SA" noProof="0" smtClean="0"/>
              <a:pPr rtl="1"/>
              <a:t>‹#›</a:t>
            </a:fld>
            <a:endParaRPr lang="ar-SA" noProof="0" dirty="0"/>
          </a:p>
        </p:txBody>
      </p:sp>
    </p:spTree>
    <p:extLst>
      <p:ext uri="{BB962C8B-B14F-4D97-AF65-F5344CB8AC3E}">
        <p14:creationId xmlns:p14="http://schemas.microsoft.com/office/powerpoint/2010/main" xmlns="" val="2361943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العنوان 1"/>
          <p:cNvSpPr>
            <a:spLocks noGrp="1"/>
          </p:cNvSpPr>
          <p:nvPr>
            <p:ph type="title"/>
          </p:nvPr>
        </p:nvSpPr>
        <p:spPr>
          <a:xfrm>
            <a:off x="457200" y="1709738"/>
            <a:ext cx="10515600" cy="2862262"/>
          </a:xfrm>
        </p:spPr>
        <p:txBody>
          <a:bodyPr rtlCol="1" anchor="b"/>
          <a:lstStyle>
            <a:lvl1pPr algn="r" rtl="1">
              <a:lnSpc>
                <a:spcPct val="100000"/>
              </a:lnSpc>
              <a:defRPr sz="6000"/>
            </a:lvl1pPr>
          </a:lstStyle>
          <a:p>
            <a:pPr rtl="1"/>
            <a:r>
              <a:rPr lang="en-US" noProof="0" smtClean="0"/>
              <a:t>Click to edit Master title style</a:t>
            </a:r>
            <a:endParaRPr lang="ar-SA" noProof="0" dirty="0"/>
          </a:p>
        </p:txBody>
      </p:sp>
      <p:sp>
        <p:nvSpPr>
          <p:cNvPr id="3" name="عنصر نائب للنص 2"/>
          <p:cNvSpPr>
            <a:spLocks noGrp="1"/>
          </p:cNvSpPr>
          <p:nvPr>
            <p:ph type="body" idx="1"/>
          </p:nvPr>
        </p:nvSpPr>
        <p:spPr>
          <a:xfrm>
            <a:off x="457200" y="4589463"/>
            <a:ext cx="10515600" cy="1500187"/>
          </a:xfrm>
        </p:spPr>
        <p:txBody>
          <a:bodyPr rtlCol="1"/>
          <a:lstStyle>
            <a:lvl1pPr marL="0" indent="0" algn="r" rtl="1">
              <a:buNone/>
              <a:defRPr sz="2400" b="1">
                <a:solidFill>
                  <a:schemeClr val="tx2">
                    <a:lumMod val="50000"/>
                  </a:schemeClr>
                </a:solidFill>
              </a:defRPr>
            </a:lvl1pPr>
            <a:lvl2pPr marL="457200" indent="0" algn="r" rtl="1">
              <a:buNone/>
              <a:defRPr sz="2000"/>
            </a:lvl2pPr>
            <a:lvl3pPr marL="914400" indent="0" algn="r" rtl="1">
              <a:buNone/>
              <a:defRPr sz="1800"/>
            </a:lvl3pPr>
            <a:lvl4pPr marL="1371600" indent="0" algn="r" rtl="1">
              <a:buNone/>
              <a:defRPr sz="1600"/>
            </a:lvl4pPr>
            <a:lvl5pPr marL="1828800" indent="0" algn="r" rtl="1">
              <a:buNone/>
              <a:defRPr sz="1600"/>
            </a:lvl5pPr>
            <a:lvl6pPr marL="2286000" indent="0" algn="r" rtl="1">
              <a:buNone/>
              <a:defRPr sz="1600"/>
            </a:lvl6pPr>
            <a:lvl7pPr marL="2743200" indent="0" algn="r" rtl="1">
              <a:buNone/>
              <a:defRPr sz="1600"/>
            </a:lvl7pPr>
            <a:lvl8pPr marL="3200400" indent="0" algn="r" rtl="1">
              <a:buNone/>
              <a:defRPr sz="1600"/>
            </a:lvl8pPr>
            <a:lvl9pPr marL="3657600" indent="0" algn="r" rtl="1">
              <a:buNone/>
              <a:defRPr sz="1600"/>
            </a:lvl9pPr>
          </a:lstStyle>
          <a:p>
            <a:pPr lvl="0" rtl="1"/>
            <a:r>
              <a:rPr lang="en-US" noProof="0" smtClean="0"/>
              <a:t>Click to edit Master text styles</a:t>
            </a:r>
          </a:p>
        </p:txBody>
      </p:sp>
      <p:sp>
        <p:nvSpPr>
          <p:cNvPr id="4" name="عنصر نائب للتاريخ 3"/>
          <p:cNvSpPr>
            <a:spLocks noGrp="1"/>
          </p:cNvSpPr>
          <p:nvPr>
            <p:ph type="dt" sz="half" idx="10"/>
          </p:nvPr>
        </p:nvSpPr>
        <p:spPr/>
        <p:txBody>
          <a:bodyPr rtlCol="1"/>
          <a:lstStyle/>
          <a:p>
            <a:pPr rtl="1"/>
            <a:fld id="{8631D63D-05C9-4B4B-AF99-891101CDB688}" type="datetime1">
              <a:rPr lang="ar-SA" noProof="0" smtClean="0"/>
              <a:pPr rtl="1"/>
              <a:t>24/05/1439</a:t>
            </a:fld>
            <a:endParaRPr lang="ar-SA" noProof="0" dirty="0"/>
          </a:p>
        </p:txBody>
      </p:sp>
      <p:sp>
        <p:nvSpPr>
          <p:cNvPr id="5" name="عنصر نائب للتذييل 4"/>
          <p:cNvSpPr>
            <a:spLocks noGrp="1"/>
          </p:cNvSpPr>
          <p:nvPr>
            <p:ph type="ftr" sz="quarter" idx="11"/>
          </p:nvPr>
        </p:nvSpPr>
        <p:spPr/>
        <p:txBody>
          <a:bodyPr rtlCol="1"/>
          <a:lstStyle/>
          <a:p>
            <a:pPr rtl="1"/>
            <a:r>
              <a:rPr lang="ar-SA" noProof="0" dirty="0"/>
              <a:t>إضافة تذييل</a:t>
            </a:r>
          </a:p>
        </p:txBody>
      </p:sp>
      <p:sp>
        <p:nvSpPr>
          <p:cNvPr id="6" name="عنصر نائب لرقم الشريحة 5"/>
          <p:cNvSpPr>
            <a:spLocks noGrp="1"/>
          </p:cNvSpPr>
          <p:nvPr>
            <p:ph type="sldNum" sz="quarter" idx="12"/>
          </p:nvPr>
        </p:nvSpPr>
        <p:spPr/>
        <p:txBody>
          <a:bodyPr rtlCol="1"/>
          <a:lstStyle/>
          <a:p>
            <a:pPr rtl="1"/>
            <a:fld id="{E5B29C50-D6F1-4DB6-9B68-F4CD3996E9CF}" type="slidenum">
              <a:rPr lang="ar-SA" noProof="0" smtClean="0"/>
              <a:pPr rtl="1"/>
              <a:t>‹#›</a:t>
            </a:fld>
            <a:endParaRPr lang="ar-SA" noProof="0" dirty="0"/>
          </a:p>
        </p:txBody>
      </p:sp>
    </p:spTree>
    <p:extLst>
      <p:ext uri="{BB962C8B-B14F-4D97-AF65-F5344CB8AC3E}">
        <p14:creationId xmlns:p14="http://schemas.microsoft.com/office/powerpoint/2010/main" xmlns="" val="2731272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rtlCol="1"/>
          <a:lstStyle/>
          <a:p>
            <a:pPr rtl="1"/>
            <a:r>
              <a:rPr lang="en-US" smtClean="0"/>
              <a:t>Click to edit Master title style</a:t>
            </a:r>
            <a:endParaRPr lang="ar-SA" dirty="0"/>
          </a:p>
        </p:txBody>
      </p:sp>
      <p:sp>
        <p:nvSpPr>
          <p:cNvPr id="3" name="عنصر نائب للمحتوى 2"/>
          <p:cNvSpPr>
            <a:spLocks noGrp="1"/>
          </p:cNvSpPr>
          <p:nvPr>
            <p:ph sz="half" idx="1" hasCustomPrompt="1"/>
          </p:nvPr>
        </p:nvSpPr>
        <p:spPr>
          <a:xfrm>
            <a:off x="457200" y="1825625"/>
            <a:ext cx="4892040" cy="4351338"/>
          </a:xfrm>
        </p:spPr>
        <p:txBody>
          <a:bodyPr vert="horz" lIns="91440" tIns="45720" rIns="91440" bIns="45720" rtlCol="1">
            <a:normAutofit/>
          </a:bodyPr>
          <a:lstStyle>
            <a:lvl1pPr algn="r" rtl="1">
              <a:defRPr lang="en-US" baseline="0" noProof="0" dirty="0" smtClean="0">
                <a:solidFill>
                  <a:schemeClr val="bg1"/>
                </a:solidFill>
              </a:defRPr>
            </a:lvl1pPr>
            <a:lvl2pPr algn="r" rtl="1">
              <a:defRPr lang="en-US" baseline="0" noProof="0" dirty="0" smtClean="0">
                <a:solidFill>
                  <a:schemeClr val="bg1"/>
                </a:solidFill>
              </a:defRPr>
            </a:lvl2pPr>
            <a:lvl3pPr algn="r" rtl="1">
              <a:defRPr lang="en-US" baseline="0" noProof="0" dirty="0" smtClean="0">
                <a:solidFill>
                  <a:schemeClr val="bg1"/>
                </a:solidFill>
              </a:defRPr>
            </a:lvl3pPr>
            <a:lvl4pPr algn="r" rtl="1">
              <a:defRPr lang="en-US" baseline="0" noProof="0" dirty="0" smtClean="0">
                <a:solidFill>
                  <a:schemeClr val="bg1"/>
                </a:solidFill>
              </a:defRPr>
            </a:lvl4pPr>
            <a:lvl5pPr algn="r" rtl="1">
              <a:defRPr lang="en-US" baseline="0" noProof="0" dirty="0" smtClean="0">
                <a:solidFill>
                  <a:schemeClr val="bg1"/>
                </a:solidFill>
              </a:defRPr>
            </a:lvl5pPr>
            <a:lvl6pPr algn="r" rtl="1">
              <a:defRPr sz="1800"/>
            </a:lvl6pPr>
            <a:lvl7pPr algn="r" rtl="1">
              <a:defRPr sz="1800"/>
            </a:lvl7pPr>
            <a:lvl8pPr algn="r" rtl="1">
              <a:defRPr sz="1800"/>
            </a:lvl8pPr>
          </a:lstStyle>
          <a:p>
            <a:pPr lvl="0" rtl="1"/>
            <a:r>
              <a:rPr lang="ar-SA" dirty="0"/>
              <a:t>انقر لتحرير أنماط النص الرئيسي</a:t>
            </a:r>
          </a:p>
          <a:p>
            <a:pPr lvl="1" rtl="1"/>
            <a:r>
              <a:rPr lang="ar-SA" dirty="0"/>
              <a:t>المستوى الثاني</a:t>
            </a:r>
          </a:p>
          <a:p>
            <a:pPr lvl="2" rtl="1"/>
            <a:r>
              <a:rPr lang="ar-SA" dirty="0"/>
              <a:t>المستوى الثالث</a:t>
            </a:r>
          </a:p>
          <a:p>
            <a:pPr lvl="3" rtl="1"/>
            <a:r>
              <a:rPr lang="ar-SA" dirty="0"/>
              <a:t>المستوى الرابع</a:t>
            </a:r>
          </a:p>
          <a:p>
            <a:pPr lvl="4" rtl="1"/>
            <a:r>
              <a:rPr lang="ar-SA" dirty="0"/>
              <a:t>المستوى الخامس</a:t>
            </a:r>
            <a:endParaRPr kumimoji="0" lang="ar-SA" sz="1800" b="0" i="0" u="none" strike="noStrike" kern="1200" cap="none" spc="0" normalizeH="0" baseline="0" noProof="0" dirty="0">
              <a:ln>
                <a:noFill/>
              </a:ln>
              <a:solidFill>
                <a:srgbClr val="E9E5DC"/>
              </a:solidFill>
              <a:effectLst/>
              <a:uLnTx/>
              <a:uFillTx/>
              <a:latin typeface="+mn-lt"/>
            </a:endParaRPr>
          </a:p>
        </p:txBody>
      </p:sp>
      <p:sp>
        <p:nvSpPr>
          <p:cNvPr id="4" name="عنصر نائب للمحتوى 3"/>
          <p:cNvSpPr>
            <a:spLocks noGrp="1"/>
          </p:cNvSpPr>
          <p:nvPr>
            <p:ph sz="half" idx="2" hasCustomPrompt="1"/>
          </p:nvPr>
        </p:nvSpPr>
        <p:spPr>
          <a:xfrm>
            <a:off x="5650524" y="1825625"/>
            <a:ext cx="4892040" cy="4351338"/>
          </a:xfrm>
        </p:spPr>
        <p:txBody>
          <a:bodyPr vert="horz" lIns="91440" tIns="45720" rIns="91440" bIns="45720" rtlCol="1">
            <a:normAutofit/>
          </a:bodyPr>
          <a:lstStyle>
            <a:lvl1pPr algn="r" rtl="1">
              <a:defRPr lang="en-US" dirty="0" smtClean="0"/>
            </a:lvl1pPr>
            <a:lvl2pPr algn="r" rtl="1">
              <a:defRPr lang="en-US" dirty="0" smtClean="0"/>
            </a:lvl2pPr>
            <a:lvl3pPr algn="r" rtl="1">
              <a:defRPr lang="en-US" dirty="0" smtClean="0"/>
            </a:lvl3pPr>
            <a:lvl4pPr algn="r" rtl="1">
              <a:defRPr lang="en-US" dirty="0" smtClean="0"/>
            </a:lvl4pPr>
            <a:lvl5pPr algn="r" rtl="1">
              <a:defRPr lang="en-US" noProof="0" dirty="0" smtClean="0"/>
            </a:lvl5pPr>
          </a:lstStyle>
          <a:p>
            <a:pPr lvl="0" rtl="1"/>
            <a:r>
              <a:rPr lang="ar-SA" dirty="0"/>
              <a:t>انقر لتحرير أنماط النص الرئيسي</a:t>
            </a:r>
          </a:p>
          <a:p>
            <a:pPr lvl="1" rtl="1"/>
            <a:r>
              <a:rPr lang="ar-SA" dirty="0"/>
              <a:t>المستوى الثاني</a:t>
            </a:r>
          </a:p>
          <a:p>
            <a:pPr lvl="2" rtl="1"/>
            <a:r>
              <a:rPr lang="ar-SA" dirty="0"/>
              <a:t>المستوى الثالث</a:t>
            </a:r>
          </a:p>
          <a:p>
            <a:pPr lvl="3" rtl="1"/>
            <a:r>
              <a:rPr lang="ar-SA" dirty="0"/>
              <a:t>المستوى الرابع</a:t>
            </a:r>
          </a:p>
          <a:p>
            <a:pPr lvl="4" rtl="1"/>
            <a:r>
              <a:rPr lang="ar-SA" dirty="0"/>
              <a:t>المستوى الخامس</a:t>
            </a:r>
            <a:endParaRPr kumimoji="0" lang="ar-SA" sz="1800" b="0" i="0" u="none" strike="noStrike" kern="1200" cap="none" spc="0" normalizeH="0" baseline="0" noProof="0" dirty="0">
              <a:ln>
                <a:noFill/>
              </a:ln>
              <a:solidFill>
                <a:srgbClr val="E9E5DC"/>
              </a:solidFill>
              <a:effectLst/>
              <a:uLnTx/>
              <a:uFillTx/>
              <a:latin typeface="+mn-lt"/>
            </a:endParaRPr>
          </a:p>
        </p:txBody>
      </p:sp>
      <p:sp>
        <p:nvSpPr>
          <p:cNvPr id="5" name="عنصر نائب للتاريخ 4"/>
          <p:cNvSpPr>
            <a:spLocks noGrp="1"/>
          </p:cNvSpPr>
          <p:nvPr>
            <p:ph type="dt" sz="half" idx="10"/>
          </p:nvPr>
        </p:nvSpPr>
        <p:spPr/>
        <p:txBody>
          <a:bodyPr rtlCol="1"/>
          <a:lstStyle/>
          <a:p>
            <a:pPr rtl="1"/>
            <a:fld id="{6ED9BDC1-CB00-427A-8B9C-A6BEF750509B}" type="datetime1">
              <a:rPr lang="ar-SA" smtClean="0"/>
              <a:pPr rtl="1"/>
              <a:t>24/05/1439</a:t>
            </a:fld>
            <a:endParaRPr lang="ar-SA" dirty="0"/>
          </a:p>
        </p:txBody>
      </p:sp>
      <p:sp>
        <p:nvSpPr>
          <p:cNvPr id="6" name="عنصر نائب للتذييل 5"/>
          <p:cNvSpPr>
            <a:spLocks noGrp="1"/>
          </p:cNvSpPr>
          <p:nvPr>
            <p:ph type="ftr" sz="quarter" idx="11"/>
          </p:nvPr>
        </p:nvSpPr>
        <p:spPr/>
        <p:txBody>
          <a:bodyPr rtlCol="1"/>
          <a:lstStyle/>
          <a:p>
            <a:pPr rtl="1"/>
            <a:r>
              <a:rPr lang="ar-SA" dirty="0"/>
              <a:t>إضافة تذييل</a:t>
            </a:r>
          </a:p>
        </p:txBody>
      </p:sp>
      <p:sp>
        <p:nvSpPr>
          <p:cNvPr id="7" name="عنصر نائب لرقم الشريحة 6"/>
          <p:cNvSpPr>
            <a:spLocks noGrp="1"/>
          </p:cNvSpPr>
          <p:nvPr>
            <p:ph type="sldNum" sz="quarter" idx="12"/>
          </p:nvPr>
        </p:nvSpPr>
        <p:spPr/>
        <p:txBody>
          <a:bodyPr rtlCol="1"/>
          <a:lstStyle/>
          <a:p>
            <a:pPr rtl="1"/>
            <a:fld id="{E5B29C50-D6F1-4DB6-9B68-F4CD3996E9CF}" type="slidenum">
              <a:rPr lang="ar-SA" smtClean="0"/>
              <a:pPr rtl="1"/>
              <a:t>‹#›</a:t>
            </a:fld>
            <a:endParaRPr lang="ar-SA" dirty="0"/>
          </a:p>
        </p:txBody>
      </p:sp>
    </p:spTree>
    <p:extLst>
      <p:ext uri="{BB962C8B-B14F-4D97-AF65-F5344CB8AC3E}">
        <p14:creationId xmlns:p14="http://schemas.microsoft.com/office/powerpoint/2010/main" xmlns="" val="4183930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العنوان 1"/>
          <p:cNvSpPr>
            <a:spLocks noGrp="1"/>
          </p:cNvSpPr>
          <p:nvPr>
            <p:ph type="title"/>
          </p:nvPr>
        </p:nvSpPr>
        <p:spPr>
          <a:xfrm>
            <a:off x="457200" y="639150"/>
            <a:ext cx="10094976" cy="1152144"/>
          </a:xfrm>
        </p:spPr>
        <p:txBody>
          <a:bodyPr rtlCol="1"/>
          <a:lstStyle/>
          <a:p>
            <a:pPr rtl="1"/>
            <a:r>
              <a:rPr lang="en-US" smtClean="0"/>
              <a:t>Click to edit Master title style</a:t>
            </a:r>
            <a:endParaRPr lang="ar-SA" dirty="0"/>
          </a:p>
        </p:txBody>
      </p:sp>
      <p:sp>
        <p:nvSpPr>
          <p:cNvPr id="3" name="عنصر نائب للنص 2"/>
          <p:cNvSpPr>
            <a:spLocks noGrp="1"/>
          </p:cNvSpPr>
          <p:nvPr>
            <p:ph type="body" idx="1"/>
          </p:nvPr>
        </p:nvSpPr>
        <p:spPr>
          <a:xfrm>
            <a:off x="457200" y="1828800"/>
            <a:ext cx="4892040" cy="641350"/>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en-US" smtClean="0"/>
              <a:t>Click to edit Master text styles</a:t>
            </a:r>
          </a:p>
        </p:txBody>
      </p:sp>
      <p:sp>
        <p:nvSpPr>
          <p:cNvPr id="4" name="عنصر نائب للمحتوى 3"/>
          <p:cNvSpPr>
            <a:spLocks noGrp="1"/>
          </p:cNvSpPr>
          <p:nvPr>
            <p:ph sz="half" idx="2" hasCustomPrompt="1"/>
          </p:nvPr>
        </p:nvSpPr>
        <p:spPr>
          <a:xfrm>
            <a:off x="457200" y="2498723"/>
            <a:ext cx="4892040" cy="3101977"/>
          </a:xfrm>
        </p:spPr>
        <p:txBody>
          <a:bodyPr vert="horz" lIns="91440" tIns="45720" rIns="91440" bIns="45720" rtlCol="1">
            <a:normAutofit/>
          </a:bodyPr>
          <a:lstStyle>
            <a:lvl1pPr algn="r" rtl="1">
              <a:defRPr lang="en-US" dirty="0" smtClean="0"/>
            </a:lvl1pPr>
            <a:lvl2pPr algn="r" rtl="1">
              <a:defRPr lang="en-US" dirty="0" smtClean="0"/>
            </a:lvl2pPr>
            <a:lvl3pPr algn="r" rtl="1">
              <a:defRPr lang="en-US" dirty="0" smtClean="0"/>
            </a:lvl3pPr>
            <a:lvl4pPr algn="r" rtl="1">
              <a:defRPr lang="en-US" dirty="0" smtClean="0"/>
            </a:lvl4pPr>
            <a:lvl5pPr algn="r" rtl="1">
              <a:defRPr lang="en-US" noProof="0" dirty="0" smtClean="0"/>
            </a:lvl5pPr>
          </a:lstStyle>
          <a:p>
            <a:pPr lvl="0" rtl="1"/>
            <a:r>
              <a:rPr lang="ar-SA" dirty="0"/>
              <a:t>انقر لتحرير أنماط النص الرئيسي</a:t>
            </a:r>
          </a:p>
          <a:p>
            <a:pPr lvl="1" rtl="1"/>
            <a:r>
              <a:rPr lang="ar-SA" dirty="0"/>
              <a:t>المستوى الثاني</a:t>
            </a:r>
          </a:p>
          <a:p>
            <a:pPr lvl="2" rtl="1"/>
            <a:r>
              <a:rPr lang="ar-SA" dirty="0"/>
              <a:t>المستوى الثالث</a:t>
            </a:r>
          </a:p>
          <a:p>
            <a:pPr lvl="3" rtl="1"/>
            <a:r>
              <a:rPr lang="ar-SA" dirty="0"/>
              <a:t>المستوى الرابع</a:t>
            </a:r>
          </a:p>
          <a:p>
            <a:pPr lvl="4" rtl="1"/>
            <a:r>
              <a:rPr lang="ar-SA" dirty="0"/>
              <a:t>المستوى الخامس</a:t>
            </a:r>
            <a:endParaRPr kumimoji="0" lang="ar-SA" sz="1800" b="0" i="0" u="none" strike="noStrike" kern="1200" cap="none" spc="0" normalizeH="0" baseline="0" noProof="0" dirty="0">
              <a:ln>
                <a:noFill/>
              </a:ln>
              <a:solidFill>
                <a:srgbClr val="E9E5DC"/>
              </a:solidFill>
              <a:effectLst/>
              <a:uLnTx/>
              <a:uFillTx/>
              <a:latin typeface="+mn-lt"/>
            </a:endParaRPr>
          </a:p>
        </p:txBody>
      </p:sp>
      <p:sp>
        <p:nvSpPr>
          <p:cNvPr id="5" name="عنصر نائب للنص 4"/>
          <p:cNvSpPr>
            <a:spLocks noGrp="1"/>
          </p:cNvSpPr>
          <p:nvPr>
            <p:ph type="body" sz="quarter" idx="3"/>
          </p:nvPr>
        </p:nvSpPr>
        <p:spPr>
          <a:xfrm>
            <a:off x="5656753" y="1828800"/>
            <a:ext cx="4892040" cy="641350"/>
          </a:xfrm>
        </p:spPr>
        <p:txBody>
          <a:bodyPr rtlCol="1" anchor="b"/>
          <a:lstStyle>
            <a:lvl1pPr marL="0" indent="0" algn="r" rtl="1">
              <a:buNone/>
              <a:defRPr sz="2400" b="1"/>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en-US" smtClean="0"/>
              <a:t>Click to edit Master text styles</a:t>
            </a:r>
          </a:p>
        </p:txBody>
      </p:sp>
      <p:sp>
        <p:nvSpPr>
          <p:cNvPr id="6" name="عنصر نائب للمحتوى 5"/>
          <p:cNvSpPr>
            <a:spLocks noGrp="1"/>
          </p:cNvSpPr>
          <p:nvPr>
            <p:ph sz="quarter" idx="4" hasCustomPrompt="1"/>
          </p:nvPr>
        </p:nvSpPr>
        <p:spPr>
          <a:xfrm>
            <a:off x="5656753" y="2498723"/>
            <a:ext cx="4892040" cy="3101977"/>
          </a:xfrm>
        </p:spPr>
        <p:txBody>
          <a:bodyPr vert="horz" lIns="91440" tIns="45720" rIns="91440" bIns="45720" rtlCol="1">
            <a:normAutofit/>
          </a:bodyPr>
          <a:lstStyle>
            <a:lvl1pPr algn="r" rtl="1">
              <a:defRPr lang="en-US" dirty="0" smtClean="0"/>
            </a:lvl1pPr>
            <a:lvl2pPr algn="r" rtl="1">
              <a:defRPr lang="en-US" dirty="0" smtClean="0"/>
            </a:lvl2pPr>
            <a:lvl3pPr algn="r" rtl="1">
              <a:defRPr lang="en-US" dirty="0" smtClean="0"/>
            </a:lvl3pPr>
            <a:lvl4pPr algn="r" rtl="1">
              <a:defRPr lang="en-US" dirty="0" smtClean="0"/>
            </a:lvl4pPr>
            <a:lvl5pPr algn="r" rtl="1">
              <a:defRPr lang="en-US" noProof="0" dirty="0" smtClean="0"/>
            </a:lvl5pPr>
          </a:lstStyle>
          <a:p>
            <a:pPr lvl="0" rtl="1"/>
            <a:r>
              <a:rPr lang="ar-SA" dirty="0"/>
              <a:t>انقر لتحرير أنماط النص الرئيسي</a:t>
            </a:r>
          </a:p>
          <a:p>
            <a:pPr lvl="1" rtl="1"/>
            <a:r>
              <a:rPr lang="ar-SA" dirty="0"/>
              <a:t>المستوى الثاني</a:t>
            </a:r>
          </a:p>
          <a:p>
            <a:pPr lvl="2" rtl="1"/>
            <a:r>
              <a:rPr lang="ar-SA" dirty="0"/>
              <a:t>المستوى الثالث</a:t>
            </a:r>
          </a:p>
          <a:p>
            <a:pPr lvl="3" rtl="1"/>
            <a:r>
              <a:rPr lang="ar-SA" dirty="0"/>
              <a:t>المستوى الرابع</a:t>
            </a:r>
          </a:p>
          <a:p>
            <a:pPr lvl="4" rtl="1"/>
            <a:r>
              <a:rPr lang="ar-SA" dirty="0"/>
              <a:t>المستوى الخامس</a:t>
            </a:r>
            <a:endParaRPr kumimoji="0" lang="ar-SA" sz="1800" b="0" i="0" u="none" strike="noStrike" kern="1200" cap="none" spc="0" normalizeH="0" baseline="0" noProof="0" dirty="0">
              <a:ln>
                <a:noFill/>
              </a:ln>
              <a:solidFill>
                <a:srgbClr val="E9E5DC"/>
              </a:solidFill>
              <a:effectLst/>
              <a:uLnTx/>
              <a:uFillTx/>
              <a:latin typeface="+mn-lt"/>
            </a:endParaRPr>
          </a:p>
        </p:txBody>
      </p:sp>
      <p:sp>
        <p:nvSpPr>
          <p:cNvPr id="7" name="عنصر نائب للتاريخ 6"/>
          <p:cNvSpPr>
            <a:spLocks noGrp="1"/>
          </p:cNvSpPr>
          <p:nvPr>
            <p:ph type="dt" sz="half" idx="10"/>
          </p:nvPr>
        </p:nvSpPr>
        <p:spPr/>
        <p:txBody>
          <a:bodyPr rtlCol="1"/>
          <a:lstStyle/>
          <a:p>
            <a:pPr rtl="1"/>
            <a:fld id="{89B19AA2-1365-440F-AE50-76003039BEB2}" type="datetime1">
              <a:rPr lang="ar-SA" smtClean="0"/>
              <a:pPr rtl="1"/>
              <a:t>24/05/1439</a:t>
            </a:fld>
            <a:endParaRPr lang="ar-SA" dirty="0"/>
          </a:p>
        </p:txBody>
      </p:sp>
      <p:sp>
        <p:nvSpPr>
          <p:cNvPr id="8" name="عنصر نائب للتذييل 7"/>
          <p:cNvSpPr>
            <a:spLocks noGrp="1"/>
          </p:cNvSpPr>
          <p:nvPr>
            <p:ph type="ftr" sz="quarter" idx="11"/>
          </p:nvPr>
        </p:nvSpPr>
        <p:spPr/>
        <p:txBody>
          <a:bodyPr rtlCol="1"/>
          <a:lstStyle/>
          <a:p>
            <a:pPr rtl="1"/>
            <a:r>
              <a:rPr lang="ar-SA" dirty="0"/>
              <a:t>إضافة تذييل</a:t>
            </a:r>
          </a:p>
        </p:txBody>
      </p:sp>
      <p:sp>
        <p:nvSpPr>
          <p:cNvPr id="9" name="عنصر نائب لرقم الشريحة 8"/>
          <p:cNvSpPr>
            <a:spLocks noGrp="1"/>
          </p:cNvSpPr>
          <p:nvPr>
            <p:ph type="sldNum" sz="quarter" idx="12"/>
          </p:nvPr>
        </p:nvSpPr>
        <p:spPr/>
        <p:txBody>
          <a:bodyPr rtlCol="1"/>
          <a:lstStyle/>
          <a:p>
            <a:pPr rtl="1"/>
            <a:fld id="{E5B29C50-D6F1-4DB6-9B68-F4CD3996E9CF}" type="slidenum">
              <a:rPr lang="ar-SA" smtClean="0"/>
              <a:pPr rtl="1"/>
              <a:t>‹#›</a:t>
            </a:fld>
            <a:endParaRPr lang="ar-SA" dirty="0"/>
          </a:p>
        </p:txBody>
      </p:sp>
    </p:spTree>
    <p:extLst>
      <p:ext uri="{BB962C8B-B14F-4D97-AF65-F5344CB8AC3E}">
        <p14:creationId xmlns:p14="http://schemas.microsoft.com/office/powerpoint/2010/main" xmlns="" val="3405661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العنوان فقط">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rtlCol="1"/>
          <a:lstStyle/>
          <a:p>
            <a:pPr rtl="1"/>
            <a:r>
              <a:rPr lang="en-US" noProof="0" smtClean="0"/>
              <a:t>Click to edit Master title style</a:t>
            </a:r>
            <a:endParaRPr lang="ar-SA" noProof="0" dirty="0"/>
          </a:p>
        </p:txBody>
      </p:sp>
      <p:sp>
        <p:nvSpPr>
          <p:cNvPr id="3" name="عنصر نائب للتاريخ 2"/>
          <p:cNvSpPr>
            <a:spLocks noGrp="1"/>
          </p:cNvSpPr>
          <p:nvPr>
            <p:ph type="dt" sz="half" idx="10"/>
          </p:nvPr>
        </p:nvSpPr>
        <p:spPr/>
        <p:txBody>
          <a:bodyPr rtlCol="1"/>
          <a:lstStyle/>
          <a:p>
            <a:pPr rtl="1"/>
            <a:fld id="{1094C65D-1145-4ACC-A74D-8D294F646D56}" type="datetime1">
              <a:rPr lang="ar-SA" noProof="0" smtClean="0"/>
              <a:pPr rtl="1"/>
              <a:t>24/05/1439</a:t>
            </a:fld>
            <a:endParaRPr lang="ar-SA" noProof="0" dirty="0"/>
          </a:p>
        </p:txBody>
      </p:sp>
      <p:sp>
        <p:nvSpPr>
          <p:cNvPr id="4" name="عنصر نائب للتذييل 3"/>
          <p:cNvSpPr>
            <a:spLocks noGrp="1"/>
          </p:cNvSpPr>
          <p:nvPr>
            <p:ph type="ftr" sz="quarter" idx="11"/>
          </p:nvPr>
        </p:nvSpPr>
        <p:spPr/>
        <p:txBody>
          <a:bodyPr rtlCol="1"/>
          <a:lstStyle/>
          <a:p>
            <a:pPr rtl="1"/>
            <a:r>
              <a:rPr lang="ar-SA" noProof="0" dirty="0"/>
              <a:t>إضافة تذييل</a:t>
            </a:r>
          </a:p>
        </p:txBody>
      </p:sp>
      <p:sp>
        <p:nvSpPr>
          <p:cNvPr id="5" name="عنصر نائب لرقم الشريحة 4"/>
          <p:cNvSpPr>
            <a:spLocks noGrp="1"/>
          </p:cNvSpPr>
          <p:nvPr>
            <p:ph type="sldNum" sz="quarter" idx="12"/>
          </p:nvPr>
        </p:nvSpPr>
        <p:spPr/>
        <p:txBody>
          <a:bodyPr rtlCol="1"/>
          <a:lstStyle/>
          <a:p>
            <a:pPr rtl="1"/>
            <a:fld id="{E5B29C50-D6F1-4DB6-9B68-F4CD3996E9CF}" type="slidenum">
              <a:rPr lang="ar-SA" noProof="0" smtClean="0"/>
              <a:pPr rtl="1"/>
              <a:t>‹#›</a:t>
            </a:fld>
            <a:endParaRPr lang="ar-SA" noProof="0" dirty="0"/>
          </a:p>
        </p:txBody>
      </p:sp>
    </p:spTree>
    <p:extLst>
      <p:ext uri="{BB962C8B-B14F-4D97-AF65-F5344CB8AC3E}">
        <p14:creationId xmlns:p14="http://schemas.microsoft.com/office/powerpoint/2010/main" xmlns="" val="3363858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rtlCol="1"/>
          <a:lstStyle/>
          <a:p>
            <a:pPr rtl="1"/>
            <a:fld id="{FC30F609-9C53-402D-BFD8-30B7D50B8611}" type="datetime1">
              <a:rPr lang="ar-SA" noProof="0" smtClean="0"/>
              <a:pPr rtl="1"/>
              <a:t>24/05/1439</a:t>
            </a:fld>
            <a:endParaRPr lang="ar-SA" noProof="0" dirty="0"/>
          </a:p>
        </p:txBody>
      </p:sp>
      <p:sp>
        <p:nvSpPr>
          <p:cNvPr id="3" name="عنصر نائب للتذييل 2"/>
          <p:cNvSpPr>
            <a:spLocks noGrp="1"/>
          </p:cNvSpPr>
          <p:nvPr>
            <p:ph type="ftr" sz="quarter" idx="11"/>
          </p:nvPr>
        </p:nvSpPr>
        <p:spPr/>
        <p:txBody>
          <a:bodyPr rtlCol="1"/>
          <a:lstStyle/>
          <a:p>
            <a:pPr rtl="1"/>
            <a:r>
              <a:rPr lang="ar-SA" noProof="0" dirty="0"/>
              <a:t>إضافة تذييل</a:t>
            </a:r>
          </a:p>
        </p:txBody>
      </p:sp>
      <p:sp>
        <p:nvSpPr>
          <p:cNvPr id="4" name="عنصر نائب لرقم الشريحة 3"/>
          <p:cNvSpPr>
            <a:spLocks noGrp="1"/>
          </p:cNvSpPr>
          <p:nvPr>
            <p:ph type="sldNum" sz="quarter" idx="12"/>
          </p:nvPr>
        </p:nvSpPr>
        <p:spPr/>
        <p:txBody>
          <a:bodyPr rtlCol="1"/>
          <a:lstStyle/>
          <a:p>
            <a:pPr rtl="1"/>
            <a:fld id="{E5B29C50-D6F1-4DB6-9B68-F4CD3996E9CF}" type="slidenum">
              <a:rPr lang="ar-SA" noProof="0" smtClean="0"/>
              <a:pPr rtl="1"/>
              <a:t>‹#›</a:t>
            </a:fld>
            <a:endParaRPr lang="ar-SA" noProof="0" dirty="0"/>
          </a:p>
        </p:txBody>
      </p:sp>
    </p:spTree>
    <p:extLst>
      <p:ext uri="{BB962C8B-B14F-4D97-AF65-F5344CB8AC3E}">
        <p14:creationId xmlns:p14="http://schemas.microsoft.com/office/powerpoint/2010/main" xmlns="" val="1927605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العنوان 1"/>
          <p:cNvSpPr>
            <a:spLocks noGrp="1"/>
          </p:cNvSpPr>
          <p:nvPr>
            <p:ph type="title"/>
          </p:nvPr>
        </p:nvSpPr>
        <p:spPr>
          <a:xfrm>
            <a:off x="6643384" y="609599"/>
            <a:ext cx="3932237" cy="1600200"/>
          </a:xfrm>
        </p:spPr>
        <p:txBody>
          <a:bodyPr rtlCol="1" anchor="b"/>
          <a:lstStyle>
            <a:lvl1pPr algn="r" rtl="1">
              <a:defRPr sz="3200"/>
            </a:lvl1pPr>
          </a:lstStyle>
          <a:p>
            <a:pPr rtl="1"/>
            <a:r>
              <a:rPr lang="en-US" smtClean="0"/>
              <a:t>Click to edit Master title style</a:t>
            </a:r>
            <a:endParaRPr lang="ar-SA" dirty="0"/>
          </a:p>
        </p:txBody>
      </p:sp>
      <p:sp>
        <p:nvSpPr>
          <p:cNvPr id="3" name="عنصر نائب للمحتوى 2"/>
          <p:cNvSpPr>
            <a:spLocks noGrp="1"/>
          </p:cNvSpPr>
          <p:nvPr>
            <p:ph idx="1" hasCustomPrompt="1"/>
          </p:nvPr>
        </p:nvSpPr>
        <p:spPr>
          <a:xfrm>
            <a:off x="536534" y="987425"/>
            <a:ext cx="5753100" cy="4613275"/>
          </a:xfrm>
        </p:spPr>
        <p:txBody>
          <a:bodyPr vert="horz" lIns="91440" tIns="45720" rIns="91440" bIns="45720" rtlCol="1">
            <a:normAutofit/>
          </a:bodyPr>
          <a:lstStyle>
            <a:lvl1pPr algn="r" rtl="1">
              <a:defRPr lang="en-US" dirty="0" smtClean="0"/>
            </a:lvl1pPr>
            <a:lvl2pPr algn="r" rtl="1">
              <a:defRPr lang="en-US" dirty="0" smtClean="0"/>
            </a:lvl2pPr>
            <a:lvl3pPr algn="r" rtl="1">
              <a:defRPr lang="en-US" dirty="0" smtClean="0"/>
            </a:lvl3pPr>
            <a:lvl4pPr algn="r" rtl="1">
              <a:defRPr lang="en-US" dirty="0" smtClean="0"/>
            </a:lvl4pPr>
            <a:lvl5pPr algn="r" rtl="1">
              <a:defRPr lang="en-US" noProof="0" dirty="0" smtClean="0"/>
            </a:lvl5pPr>
          </a:lstStyle>
          <a:p>
            <a:pPr lvl="0" rtl="1"/>
            <a:r>
              <a:rPr lang="ar-SA" dirty="0"/>
              <a:t>انقر لتحرير أنماط النص الرئيسي</a:t>
            </a:r>
          </a:p>
          <a:p>
            <a:pPr lvl="1" rtl="1"/>
            <a:r>
              <a:rPr lang="ar-SA" dirty="0"/>
              <a:t>المستوى الثاني</a:t>
            </a:r>
          </a:p>
          <a:p>
            <a:pPr lvl="2" rtl="1"/>
            <a:r>
              <a:rPr lang="ar-SA" dirty="0"/>
              <a:t>المستوى الثالث</a:t>
            </a:r>
          </a:p>
          <a:p>
            <a:pPr lvl="3" rtl="1"/>
            <a:r>
              <a:rPr lang="ar-SA" dirty="0"/>
              <a:t>المستوى الرابع</a:t>
            </a:r>
          </a:p>
          <a:p>
            <a:pPr lvl="4" rtl="1"/>
            <a:r>
              <a:rPr lang="ar-SA" dirty="0"/>
              <a:t>المستوى الخامس</a:t>
            </a:r>
            <a:endParaRPr kumimoji="0" lang="ar-SA" sz="1800" b="0" i="0" u="none" strike="noStrike" kern="1200" cap="none" spc="0" normalizeH="0" baseline="0" noProof="0" dirty="0">
              <a:ln>
                <a:noFill/>
              </a:ln>
              <a:solidFill>
                <a:srgbClr val="E9E5DC"/>
              </a:solidFill>
              <a:effectLst/>
              <a:uLnTx/>
              <a:uFillTx/>
              <a:latin typeface="+mn-lt"/>
            </a:endParaRPr>
          </a:p>
        </p:txBody>
      </p:sp>
      <p:sp>
        <p:nvSpPr>
          <p:cNvPr id="4" name="عنصر نائب للنص 3"/>
          <p:cNvSpPr>
            <a:spLocks noGrp="1"/>
          </p:cNvSpPr>
          <p:nvPr>
            <p:ph type="body" sz="half" idx="2"/>
          </p:nvPr>
        </p:nvSpPr>
        <p:spPr>
          <a:xfrm>
            <a:off x="6643384" y="2254249"/>
            <a:ext cx="3932237" cy="3759200"/>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en-US" smtClean="0"/>
              <a:t>Click to edit Master text styles</a:t>
            </a:r>
          </a:p>
        </p:txBody>
      </p:sp>
      <p:sp>
        <p:nvSpPr>
          <p:cNvPr id="5" name="عنصر نائب للتاريخ 4"/>
          <p:cNvSpPr>
            <a:spLocks noGrp="1"/>
          </p:cNvSpPr>
          <p:nvPr>
            <p:ph type="dt" sz="half" idx="10"/>
          </p:nvPr>
        </p:nvSpPr>
        <p:spPr/>
        <p:txBody>
          <a:bodyPr rtlCol="1"/>
          <a:lstStyle/>
          <a:p>
            <a:pPr rtl="1"/>
            <a:fld id="{7EF03069-E862-42E7-A672-2EDDFB314668}" type="datetime1">
              <a:rPr lang="ar-SA" smtClean="0"/>
              <a:pPr rtl="1"/>
              <a:t>24/05/1439</a:t>
            </a:fld>
            <a:endParaRPr lang="ar-SA" dirty="0"/>
          </a:p>
        </p:txBody>
      </p:sp>
      <p:sp>
        <p:nvSpPr>
          <p:cNvPr id="6" name="عنصر نائب للتذييل 5"/>
          <p:cNvSpPr>
            <a:spLocks noGrp="1"/>
          </p:cNvSpPr>
          <p:nvPr>
            <p:ph type="ftr" sz="quarter" idx="11"/>
          </p:nvPr>
        </p:nvSpPr>
        <p:spPr/>
        <p:txBody>
          <a:bodyPr rtlCol="1"/>
          <a:lstStyle/>
          <a:p>
            <a:pPr rtl="1"/>
            <a:r>
              <a:rPr lang="ar-SA" dirty="0"/>
              <a:t>إضافة تذييل</a:t>
            </a:r>
          </a:p>
        </p:txBody>
      </p:sp>
      <p:sp>
        <p:nvSpPr>
          <p:cNvPr id="7" name="عنصر نائب لرقم الشريحة 6"/>
          <p:cNvSpPr>
            <a:spLocks noGrp="1"/>
          </p:cNvSpPr>
          <p:nvPr>
            <p:ph type="sldNum" sz="quarter" idx="12"/>
          </p:nvPr>
        </p:nvSpPr>
        <p:spPr/>
        <p:txBody>
          <a:bodyPr rtlCol="1"/>
          <a:lstStyle/>
          <a:p>
            <a:pPr rtl="1"/>
            <a:fld id="{E5B29C50-D6F1-4DB6-9B68-F4CD3996E9CF}" type="slidenum">
              <a:rPr lang="ar-SA" smtClean="0"/>
              <a:pPr rtl="1"/>
              <a:t>‹#›</a:t>
            </a:fld>
            <a:endParaRPr lang="ar-SA" dirty="0"/>
          </a:p>
        </p:txBody>
      </p:sp>
    </p:spTree>
    <p:extLst>
      <p:ext uri="{BB962C8B-B14F-4D97-AF65-F5344CB8AC3E}">
        <p14:creationId xmlns:p14="http://schemas.microsoft.com/office/powerpoint/2010/main" xmlns="" val="1287721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ات تسمية توضيحية">
    <p:spTree>
      <p:nvGrpSpPr>
        <p:cNvPr id="1" name=""/>
        <p:cNvGrpSpPr/>
        <p:nvPr/>
      </p:nvGrpSpPr>
      <p:grpSpPr>
        <a:xfrm>
          <a:off x="0" y="0"/>
          <a:ext cx="0" cy="0"/>
          <a:chOff x="0" y="0"/>
          <a:chExt cx="0" cy="0"/>
        </a:xfrm>
      </p:grpSpPr>
      <p:sp>
        <p:nvSpPr>
          <p:cNvPr id="2" name="العنوان 1"/>
          <p:cNvSpPr>
            <a:spLocks noGrp="1"/>
          </p:cNvSpPr>
          <p:nvPr>
            <p:ph type="title"/>
          </p:nvPr>
        </p:nvSpPr>
        <p:spPr>
          <a:xfrm>
            <a:off x="6643395" y="609599"/>
            <a:ext cx="3932237" cy="1600200"/>
          </a:xfrm>
        </p:spPr>
        <p:txBody>
          <a:bodyPr rtlCol="1" anchor="b"/>
          <a:lstStyle>
            <a:lvl1pPr algn="r" rtl="1">
              <a:defRPr sz="3200"/>
            </a:lvl1pPr>
          </a:lstStyle>
          <a:p>
            <a:pPr rtl="1"/>
            <a:r>
              <a:rPr lang="en-US" noProof="0" smtClean="0"/>
              <a:t>Click to edit Master title style</a:t>
            </a:r>
            <a:endParaRPr lang="ar-SA" noProof="0" dirty="0"/>
          </a:p>
        </p:txBody>
      </p:sp>
      <p:sp>
        <p:nvSpPr>
          <p:cNvPr id="3" name="عنصر نائب للصورة 2" descr="عنصر نائب فارغ لإضافة صورة. انقر فوق العنصر النائب ثم حدد الصورة التي ترغب بإضافتها."/>
          <p:cNvSpPr>
            <a:spLocks noGrp="1"/>
          </p:cNvSpPr>
          <p:nvPr>
            <p:ph type="pic" idx="1"/>
          </p:nvPr>
        </p:nvSpPr>
        <p:spPr>
          <a:xfrm>
            <a:off x="536504" y="987425"/>
            <a:ext cx="5753100" cy="4613275"/>
          </a:xfrm>
        </p:spPr>
        <p:txBody>
          <a:bodyPr rtlCol="1"/>
          <a:lstStyle>
            <a:lvl1pPr marL="0" indent="0" algn="r" rtl="1">
              <a:buNone/>
              <a:defRPr sz="3200"/>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r>
              <a:rPr lang="en-US" noProof="0" smtClean="0"/>
              <a:t>Click icon to add picture</a:t>
            </a:r>
            <a:endParaRPr lang="ar-SA" noProof="0" dirty="0"/>
          </a:p>
        </p:txBody>
      </p:sp>
      <p:sp>
        <p:nvSpPr>
          <p:cNvPr id="4" name="عنصر نائب للنص 3"/>
          <p:cNvSpPr>
            <a:spLocks noGrp="1"/>
          </p:cNvSpPr>
          <p:nvPr>
            <p:ph type="body" sz="half" idx="2"/>
          </p:nvPr>
        </p:nvSpPr>
        <p:spPr>
          <a:xfrm>
            <a:off x="6643395" y="2254249"/>
            <a:ext cx="3932237" cy="3759200"/>
          </a:xfrm>
        </p:spPr>
        <p:txBody>
          <a:bodyPr rtlCol="1"/>
          <a:lstStyle>
            <a:lvl1pPr marL="0" indent="0" algn="r" rtl="1">
              <a:buNone/>
              <a:defRPr sz="1600"/>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en-US" noProof="0" smtClean="0"/>
              <a:t>Click to edit Master text styles</a:t>
            </a:r>
          </a:p>
        </p:txBody>
      </p:sp>
      <p:sp>
        <p:nvSpPr>
          <p:cNvPr id="5" name="عنصر نائب للتاريخ 4"/>
          <p:cNvSpPr>
            <a:spLocks noGrp="1"/>
          </p:cNvSpPr>
          <p:nvPr>
            <p:ph type="dt" sz="half" idx="10"/>
          </p:nvPr>
        </p:nvSpPr>
        <p:spPr/>
        <p:txBody>
          <a:bodyPr rtlCol="1"/>
          <a:lstStyle/>
          <a:p>
            <a:pPr rtl="1"/>
            <a:fld id="{404B4343-6AF5-4676-AEFC-4CCA875E1B41}" type="datetime1">
              <a:rPr lang="ar-SA" noProof="0" smtClean="0"/>
              <a:pPr rtl="1"/>
              <a:t>24/05/1439</a:t>
            </a:fld>
            <a:endParaRPr lang="ar-SA" noProof="0" dirty="0"/>
          </a:p>
        </p:txBody>
      </p:sp>
      <p:sp>
        <p:nvSpPr>
          <p:cNvPr id="6" name="عنصر نائب للتذييل 5"/>
          <p:cNvSpPr>
            <a:spLocks noGrp="1"/>
          </p:cNvSpPr>
          <p:nvPr>
            <p:ph type="ftr" sz="quarter" idx="11"/>
          </p:nvPr>
        </p:nvSpPr>
        <p:spPr/>
        <p:txBody>
          <a:bodyPr rtlCol="1"/>
          <a:lstStyle/>
          <a:p>
            <a:pPr rtl="1"/>
            <a:r>
              <a:rPr lang="ar-SA" noProof="0" dirty="0"/>
              <a:t>إضافة تذييل</a:t>
            </a:r>
          </a:p>
        </p:txBody>
      </p:sp>
      <p:sp>
        <p:nvSpPr>
          <p:cNvPr id="7" name="عنصر نائب لرقم الشريحة 6"/>
          <p:cNvSpPr>
            <a:spLocks noGrp="1"/>
          </p:cNvSpPr>
          <p:nvPr>
            <p:ph type="sldNum" sz="quarter" idx="12"/>
          </p:nvPr>
        </p:nvSpPr>
        <p:spPr/>
        <p:txBody>
          <a:bodyPr rtlCol="1"/>
          <a:lstStyle/>
          <a:p>
            <a:pPr rtl="1"/>
            <a:fld id="{E5B29C50-D6F1-4DB6-9B68-F4CD3996E9CF}" type="slidenum">
              <a:rPr lang="ar-SA" noProof="0" smtClean="0"/>
              <a:pPr rtl="1"/>
              <a:t>‹#›</a:t>
            </a:fld>
            <a:endParaRPr lang="ar-SA" noProof="0" dirty="0"/>
          </a:p>
        </p:txBody>
      </p:sp>
    </p:spTree>
    <p:extLst>
      <p:ext uri="{BB962C8B-B14F-4D97-AF65-F5344CB8AC3E}">
        <p14:creationId xmlns:p14="http://schemas.microsoft.com/office/powerpoint/2010/main" xmlns="" val="569576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639793"/>
            <a:ext cx="10096500" cy="1150907"/>
          </a:xfrm>
          <a:prstGeom prst="rect">
            <a:avLst/>
          </a:prstGeom>
        </p:spPr>
        <p:txBody>
          <a:bodyPr vert="horz" lIns="91440" tIns="45720" rIns="91440" bIns="45720" rtlCol="1" anchor="ctr">
            <a:normAutofit/>
          </a:bodyPr>
          <a:lstStyle/>
          <a:p>
            <a:pPr rtl="1"/>
            <a:r>
              <a:rPr lang="ar-SA" noProof="0" dirty="0"/>
              <a:t>انقر لتحرير نمط العنوان الرئيسي</a:t>
            </a:r>
          </a:p>
        </p:txBody>
      </p:sp>
      <p:sp>
        <p:nvSpPr>
          <p:cNvPr id="3" name="عنصر نائب للنص 2"/>
          <p:cNvSpPr>
            <a:spLocks noGrp="1"/>
          </p:cNvSpPr>
          <p:nvPr>
            <p:ph type="body" idx="1"/>
          </p:nvPr>
        </p:nvSpPr>
        <p:spPr>
          <a:xfrm>
            <a:off x="457200" y="1825625"/>
            <a:ext cx="10096500" cy="3778006"/>
          </a:xfrm>
          <a:prstGeom prst="rect">
            <a:avLst/>
          </a:prstGeom>
        </p:spPr>
        <p:txBody>
          <a:bodyPr vert="horz" lIns="91440" tIns="45720" rIns="91440" bIns="45720" rtlCol="1">
            <a:normAutofit/>
          </a:bodyPr>
          <a:lstStyle/>
          <a:p>
            <a:pPr lvl="0" rtl="1"/>
            <a:r>
              <a:rPr lang="ar-SA" noProof="0" dirty="0"/>
              <a:t>انقر لتحرير أنماط النص الرئيسي</a:t>
            </a:r>
          </a:p>
          <a:p>
            <a:pPr lvl="1" rtl="1"/>
            <a:r>
              <a:rPr lang="ar-SA" noProof="0" dirty="0"/>
              <a:t>المستوى الثاني</a:t>
            </a:r>
          </a:p>
          <a:p>
            <a:pPr lvl="2" rtl="1"/>
            <a:r>
              <a:rPr lang="ar-SA" noProof="0" dirty="0"/>
              <a:t>المستوى الثالث</a:t>
            </a:r>
          </a:p>
          <a:p>
            <a:pPr lvl="3" rtl="1"/>
            <a:r>
              <a:rPr lang="ar-SA" noProof="0" dirty="0"/>
              <a:t>المستوى الرابع</a:t>
            </a:r>
          </a:p>
          <a:p>
            <a:pPr lvl="4" rtl="1"/>
            <a:r>
              <a:rPr lang="ar-SA" noProof="0" dirty="0"/>
              <a:t>المستوى الخامس</a:t>
            </a:r>
          </a:p>
        </p:txBody>
      </p:sp>
      <p:sp>
        <p:nvSpPr>
          <p:cNvPr id="4" name="عنصر نائب للتاريخ 3"/>
          <p:cNvSpPr>
            <a:spLocks noGrp="1"/>
          </p:cNvSpPr>
          <p:nvPr>
            <p:ph type="dt" sz="half" idx="2"/>
          </p:nvPr>
        </p:nvSpPr>
        <p:spPr>
          <a:xfrm>
            <a:off x="7826823" y="6356350"/>
            <a:ext cx="3276600" cy="365125"/>
          </a:xfrm>
          <a:prstGeom prst="rect">
            <a:avLst/>
          </a:prstGeom>
        </p:spPr>
        <p:txBody>
          <a:bodyPr vert="horz" lIns="91440" tIns="45720" rIns="91440" bIns="45720" rtlCol="1" anchor="ctr"/>
          <a:lstStyle>
            <a:lvl1pPr algn="r" rtl="1">
              <a:defRPr sz="1200">
                <a:solidFill>
                  <a:schemeClr val="tx2">
                    <a:lumMod val="20000"/>
                    <a:lumOff val="80000"/>
                  </a:schemeClr>
                </a:solidFill>
                <a:cs typeface="+mj-cs"/>
              </a:defRPr>
            </a:lvl1pPr>
          </a:lstStyle>
          <a:p>
            <a:fld id="{1CF40839-9D1F-4310-B99A-1AB6B42353D1}" type="datetime1">
              <a:rPr lang="ar-SA" smtClean="0"/>
              <a:pPr/>
              <a:t>24/05/1439</a:t>
            </a:fld>
            <a:endParaRPr lang="ar-SA" dirty="0"/>
          </a:p>
        </p:txBody>
      </p:sp>
      <p:sp>
        <p:nvSpPr>
          <p:cNvPr id="5" name="عنصر نائب للتذييل 4"/>
          <p:cNvSpPr>
            <a:spLocks noGrp="1"/>
          </p:cNvSpPr>
          <p:nvPr>
            <p:ph type="ftr" sz="quarter" idx="3"/>
          </p:nvPr>
        </p:nvSpPr>
        <p:spPr>
          <a:xfrm>
            <a:off x="4508238" y="6356350"/>
            <a:ext cx="2895600" cy="365125"/>
          </a:xfrm>
          <a:prstGeom prst="rect">
            <a:avLst/>
          </a:prstGeom>
        </p:spPr>
        <p:txBody>
          <a:bodyPr vert="horz" lIns="91440" tIns="45720" rIns="91440" bIns="45720" rtlCol="1" anchor="ctr"/>
          <a:lstStyle>
            <a:lvl1pPr algn="ctr" rtl="1">
              <a:defRPr sz="1200">
                <a:solidFill>
                  <a:schemeClr val="tx2">
                    <a:lumMod val="20000"/>
                    <a:lumOff val="80000"/>
                  </a:schemeClr>
                </a:solidFill>
                <a:cs typeface="+mj-cs"/>
              </a:defRPr>
            </a:lvl1pPr>
          </a:lstStyle>
          <a:p>
            <a:r>
              <a:rPr lang="ar-SA" dirty="0"/>
              <a:t>إضافة تذييل</a:t>
            </a:r>
          </a:p>
        </p:txBody>
      </p:sp>
      <p:sp>
        <p:nvSpPr>
          <p:cNvPr id="6" name="عنصر نائب لرقم الشريحة 5"/>
          <p:cNvSpPr>
            <a:spLocks noGrp="1"/>
          </p:cNvSpPr>
          <p:nvPr>
            <p:ph type="sldNum" sz="quarter" idx="4"/>
          </p:nvPr>
        </p:nvSpPr>
        <p:spPr>
          <a:xfrm>
            <a:off x="789995" y="6356350"/>
            <a:ext cx="3276600" cy="365125"/>
          </a:xfrm>
          <a:prstGeom prst="rect">
            <a:avLst/>
          </a:prstGeom>
        </p:spPr>
        <p:txBody>
          <a:bodyPr vert="horz" lIns="91440" tIns="45720" rIns="91440" bIns="45720" rtlCol="1" anchor="ctr"/>
          <a:lstStyle>
            <a:lvl1pPr algn="l" rtl="1">
              <a:defRPr sz="1200">
                <a:solidFill>
                  <a:schemeClr val="tx2">
                    <a:lumMod val="20000"/>
                    <a:lumOff val="80000"/>
                  </a:schemeClr>
                </a:solidFill>
                <a:cs typeface="+mj-cs"/>
              </a:defRPr>
            </a:lvl1pPr>
          </a:lstStyle>
          <a:p>
            <a:fld id="{E5B29C50-D6F1-4DB6-9B68-F4CD3996E9CF}" type="slidenum">
              <a:rPr lang="ar-SA" smtClean="0"/>
              <a:pPr/>
              <a:t>‹#›</a:t>
            </a:fld>
            <a:endParaRPr lang="ar-SA" dirty="0"/>
          </a:p>
        </p:txBody>
      </p:sp>
    </p:spTree>
    <p:extLst>
      <p:ext uri="{BB962C8B-B14F-4D97-AF65-F5344CB8AC3E}">
        <p14:creationId xmlns:p14="http://schemas.microsoft.com/office/powerpoint/2010/main" xmlns="" val="16564842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p:txStyles>
    <p:titleStyle>
      <a:lvl1pPr algn="r" defTabSz="914400" rtl="1" eaLnBrk="1" latinLnBrk="0" hangingPunct="1">
        <a:lnSpc>
          <a:spcPts val="4000"/>
        </a:lnSpc>
        <a:spcBef>
          <a:spcPct val="0"/>
        </a:spcBef>
        <a:buNone/>
        <a:defRPr sz="4000" b="1" kern="1200" cap="none" spc="0">
          <a:ln w="12700" cmpd="sng">
            <a:noFill/>
            <a:prstDash val="solid"/>
          </a:ln>
          <a:solidFill>
            <a:schemeClr val="accent4">
              <a:lumMod val="50000"/>
            </a:schemeClr>
          </a:solidFill>
          <a:effectLst>
            <a:outerShdw blurRad="38100" dist="38100" dir="2700000" algn="tl">
              <a:srgbClr val="000000">
                <a:alpha val="43000"/>
              </a:srgbClr>
            </a:outerShdw>
          </a:effectLst>
          <a:latin typeface="+mj-lt"/>
          <a:ea typeface="+mj-ea"/>
          <a:cs typeface="+mj-cs"/>
        </a:defRPr>
      </a:lvl1pPr>
    </p:titleStyle>
    <p:bodyStyle>
      <a:lvl1pPr marL="228600" indent="-228600" algn="r" defTabSz="914400" rtl="1" eaLnBrk="1" latinLnBrk="0" hangingPunct="1">
        <a:lnSpc>
          <a:spcPct val="90000"/>
        </a:lnSpc>
        <a:spcBef>
          <a:spcPct val="30000"/>
        </a:spcBef>
        <a:buClr>
          <a:schemeClr val="bg1"/>
        </a:buClr>
        <a:buSzPct val="70000"/>
        <a:buFont typeface="Arial" panose="020B0604020202020204" pitchFamily="34" charset="0"/>
        <a:buChar char="•"/>
        <a:defRPr sz="2400" kern="1200">
          <a:solidFill>
            <a:schemeClr val="bg1"/>
          </a:solidFill>
          <a:latin typeface="+mn-lt"/>
          <a:ea typeface="+mn-ea"/>
          <a:cs typeface="+mj-cs"/>
        </a:defRPr>
      </a:lvl1pPr>
      <a:lvl2pPr marL="685800" indent="-228600" algn="r" defTabSz="914400" rtl="1" eaLnBrk="1" latinLnBrk="0" hangingPunct="1">
        <a:lnSpc>
          <a:spcPct val="90000"/>
        </a:lnSpc>
        <a:spcBef>
          <a:spcPct val="30000"/>
        </a:spcBef>
        <a:buClr>
          <a:schemeClr val="bg1"/>
        </a:buClr>
        <a:buSzPct val="70000"/>
        <a:buFont typeface="Arial" panose="020B0604020202020204" pitchFamily="34" charset="0"/>
        <a:buChar char="•"/>
        <a:defRPr sz="2000" kern="1200">
          <a:solidFill>
            <a:schemeClr val="bg1"/>
          </a:solidFill>
          <a:latin typeface="+mn-lt"/>
          <a:ea typeface="+mn-ea"/>
          <a:cs typeface="+mj-cs"/>
        </a:defRPr>
      </a:lvl2pPr>
      <a:lvl3pPr marL="1143000" indent="-228600" algn="r" defTabSz="914400" rtl="1"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1"/>
          </a:solidFill>
          <a:latin typeface="+mn-lt"/>
          <a:ea typeface="+mn-ea"/>
          <a:cs typeface="+mj-cs"/>
        </a:defRPr>
      </a:lvl3pPr>
      <a:lvl4pPr marL="1600200" indent="-228600" algn="r" defTabSz="914400" rtl="1"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1"/>
          </a:solidFill>
          <a:latin typeface="+mn-lt"/>
          <a:ea typeface="+mn-ea"/>
          <a:cs typeface="+mj-cs"/>
        </a:defRPr>
      </a:lvl4pPr>
      <a:lvl5pPr marL="2057400" indent="-228600" algn="r" defTabSz="914400" rtl="1"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1"/>
          </a:solidFill>
          <a:latin typeface="+mn-lt"/>
          <a:ea typeface="+mn-ea"/>
          <a:cs typeface="+mj-cs"/>
        </a:defRPr>
      </a:lvl5pPr>
      <a:lvl6pPr marL="2514600" indent="-228600" algn="r" defTabSz="914400" rtl="1"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6pPr>
      <a:lvl7pPr marL="2971800" indent="-228600" algn="r" defTabSz="914400" rtl="1"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7pPr>
      <a:lvl8pPr marL="3429000" indent="-228600" algn="r" defTabSz="914400" rtl="1"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8pPr>
      <a:lvl9pPr marL="3886200" indent="-228600" algn="r" defTabSz="914400" rtl="1" eaLnBrk="1" latinLnBrk="0" hangingPunct="1">
        <a:lnSpc>
          <a:spcPct val="90000"/>
        </a:lnSpc>
        <a:spcBef>
          <a:spcPct val="30000"/>
        </a:spcBef>
        <a:buClr>
          <a:schemeClr val="bg1"/>
        </a:buClr>
        <a:buSzPct val="70000"/>
        <a:buFont typeface="Arial" panose="020B0604020202020204" pitchFamily="34" charset="0"/>
        <a:buChar char="•"/>
        <a:defRPr sz="1800" kern="1200">
          <a:solidFill>
            <a:schemeClr val="bg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0" orient="horz" pos="2160" userDrawn="1">
          <p15:clr>
            <a:srgbClr val="F26B43"/>
          </p15:clr>
        </p15:guide>
        <p15:guide id="1" pos="3840" userDrawn="1">
          <p15:clr>
            <a:srgbClr val="F26B43"/>
          </p15:clr>
        </p15:guide>
        <p15:guide id="2" pos="288" userDrawn="1">
          <p15:clr>
            <a:srgbClr val="F26B43"/>
          </p15:clr>
        </p15:guide>
        <p15:guide id="3" pos="6648" userDrawn="1">
          <p15:clr>
            <a:srgbClr val="F26B43"/>
          </p15:clr>
        </p15:guide>
        <p15:guide id="4" orient="horz" pos="3528" userDrawn="1">
          <p15:clr>
            <a:srgbClr val="F26B43"/>
          </p15:clr>
        </p15:guide>
        <p15:guide id="5" orient="horz" pos="112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ChangeArrowheads="1"/>
          </p:cNvSpPr>
          <p:nvPr/>
        </p:nvSpPr>
        <p:spPr bwMode="auto">
          <a:xfrm>
            <a:off x="3066164" y="525820"/>
            <a:ext cx="6059672" cy="707886"/>
          </a:xfrm>
          <a:prstGeom prst="rect">
            <a:avLst/>
          </a:prstGeom>
          <a:ln>
            <a:headEnd/>
            <a:tailEnd/>
          </a:ln>
        </p:spPr>
        <p:style>
          <a:lnRef idx="1">
            <a:schemeClr val="accent5"/>
          </a:lnRef>
          <a:fillRef idx="2">
            <a:schemeClr val="accent5"/>
          </a:fillRef>
          <a:effectRef idx="1">
            <a:schemeClr val="accent5"/>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نقل الطاقة   </a:t>
            </a:r>
            <a:r>
              <a:rPr kumimoji="0" lang="ar-SA" sz="4000" b="1" i="0" u="none" strike="noStrike" cap="none" normalizeH="0" baseline="0" dirty="0" smtClean="0">
                <a:ln>
                  <a:noFill/>
                </a:ln>
                <a:solidFill>
                  <a:schemeClr val="bg1"/>
                </a:solidFill>
                <a:effectLst/>
                <a:latin typeface="Calibri" pitchFamily="34" charset="0"/>
                <a:ea typeface="Calibri" pitchFamily="34" charset="0"/>
                <a:cs typeface="Arial" pitchFamily="34" charset="0"/>
              </a:rPr>
              <a:t> </a:t>
            </a:r>
            <a:r>
              <a:rPr kumimoji="0" lang="en-US" sz="4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Energy transfers</a:t>
            </a:r>
            <a:endParaRPr kumimoji="0" lang="en-US" sz="4000" b="0" i="0" u="none" strike="noStrike" cap="none" normalizeH="0" baseline="0" dirty="0" smtClean="0">
              <a:ln>
                <a:noFill/>
              </a:ln>
              <a:solidFill>
                <a:schemeClr val="bg1"/>
              </a:solidFill>
              <a:effectLst/>
              <a:latin typeface="Arial" pitchFamily="34" charset="0"/>
              <a:cs typeface="Arial" pitchFamily="34" charset="0"/>
            </a:endParaRPr>
          </a:p>
        </p:txBody>
      </p:sp>
      <p:sp>
        <p:nvSpPr>
          <p:cNvPr id="10242" name="Rectangle 2"/>
          <p:cNvSpPr>
            <a:spLocks noChangeArrowheads="1"/>
          </p:cNvSpPr>
          <p:nvPr/>
        </p:nvSpPr>
        <p:spPr bwMode="auto">
          <a:xfrm>
            <a:off x="0" y="2456795"/>
            <a:ext cx="121920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إن الشعور بالدفء، سواء كان في المنزل أو المشي في الخارج، هو مسألة الحفاظ على الطاقة، ولكن المبدأ الأساسي هو توازن الطاقة، ويعد تتحقق تبادل الطاقة أمر ضروري واساسي.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أذ تنتقل الطاقة من نقطة إلى أخرى بواسطة عدة الآليات, منها: </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Calibri"/>
                <a:ea typeface="Calibri" pitchFamily="34" charset="0"/>
                <a:cs typeface="Times New Roman" pitchFamily="18" charset="0"/>
              </a:rPr>
              <a:t>•	التوصيل،</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Calibri"/>
                <a:ea typeface="Calibri" pitchFamily="34" charset="0"/>
                <a:cs typeface="Times New Roman" pitchFamily="18" charset="0"/>
              </a:rPr>
              <a:t>•	الحمل الحراري، </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Calibri"/>
                <a:ea typeface="Calibri" pitchFamily="34" charset="0"/>
                <a:cs typeface="Times New Roman" pitchFamily="18" charset="0"/>
              </a:rPr>
              <a:t>•	الإشعاع، </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Calibri"/>
                <a:ea typeface="Calibri" pitchFamily="34" charset="0"/>
                <a:cs typeface="Times New Roman" pitchFamily="18" charset="0"/>
              </a:rPr>
              <a:t>•	والتبخر.  </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التوصيلية                                                                                                     </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Conduction</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التوصيلية الحرارية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Thermal conduction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هي العملية التي يمكن من خلالها نقل الطاقة بين نقطتين في مادة عند درجات الحرارة المختلفة,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وتتم هذه العملية في المادة الصلبة من خلال</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من خلال الاهتزازات الجزيئية</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حيث تنتقل الطاقة من خلال الشعيرات البلورية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Crystal lattice</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B</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من خلال التنقل بين الإلكترونات</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Electrons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ذات التوصيلية الحر في جميع أنحاء الشعيرات البلورية.</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في أشباه الموصلات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Semiconductors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كلا الطريقتين تسهم في نقل الطاقة, لأن هناك إلكترونات أقل حرية تتواجد في أشباه الموصلات، ولكن في العوازل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Insulators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تسود فقط طريقة الأهتزازات الجزيئية من خلال الشعيرات البلورية. تسمى هذه الاهتزازات الشعرية بالفونونات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Phonons</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والتي توليد موجات ساكنة صوتية مرنة والتي تمر من خلال المواد بسرعة الصوت لتلك المادة.</a:t>
            </a:r>
            <a:endParaRPr kumimoji="0" lang="ar-SA" sz="2000" b="0"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xmlns="" val="1990881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458958"/>
            <a:ext cx="12192000" cy="594008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ويمكن التعبير عن معدل التبخر من الجسم على النحو التالي</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ar-IQ"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lang="ar-IQ" sz="2000" b="1" dirty="0" smtClean="0">
              <a:solidFill>
                <a:schemeClr val="tx1"/>
              </a:solidFill>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dQ</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dt</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a:t>
            </a: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hA</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a:t>
            </a:r>
            <a:r>
              <a:rPr kumimoji="0" lang="en-US" sz="2000" b="1"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S</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a:t>
            </a:r>
            <a:r>
              <a:rPr kumimoji="0" lang="en-US" sz="2000" b="1" i="0" u="none" strike="noStrike" cap="none" normalizeH="0" baseline="-30000" dirty="0" smtClean="0">
                <a:ln>
                  <a:noFill/>
                </a:ln>
                <a:solidFill>
                  <a:schemeClr val="tx1"/>
                </a:solidFill>
                <a:effectLst/>
                <a:latin typeface="Times New Roman" pitchFamily="18" charset="0"/>
                <a:ea typeface="Calibri" pitchFamily="34" charset="0"/>
                <a:cs typeface="Times New Roman" pitchFamily="18" charset="0"/>
              </a:rPr>
              <a:t>0</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حيث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h</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يمثل معامل نقل الطاقة التبخرية،</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تمثل منطقة سطح الجلد،</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a:t>
            </a:r>
            <a:r>
              <a:rPr kumimoji="0" lang="en-US" sz="2000" b="1" i="0" u="none" strike="noStrike" cap="none" normalizeH="0" baseline="-30000" dirty="0" err="1" smtClean="0">
                <a:ln>
                  <a:noFill/>
                </a:ln>
                <a:solidFill>
                  <a:schemeClr val="tx1"/>
                </a:solidFill>
                <a:effectLst/>
                <a:latin typeface="Times New Roman" pitchFamily="18" charset="0"/>
                <a:ea typeface="Calibri" pitchFamily="34" charset="0"/>
                <a:cs typeface="Times New Roman" pitchFamily="18" charset="0"/>
              </a:rPr>
              <a:t>S</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هو ضغط بخار الماء المجاورة للجلد،</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p0</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هو ضغط بخار الماء في الهواء المحيط</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يعتمد ضغط البخار عند سطح الجلد على رطوبة البيئة ومعدل التعرق. أما بالنسبة لفقدان الطاقة غير التبخرية (مثل التوصيلية والحمل الحراري) فإن آلية النشطة هي التدرج في درجة حرارة بين الجسم والمناطق المحيطة به، ولكن في حالة التبخر فتكون الآلية هو التدرج في ضغط البخار. في المناطق ذات الرطوبة المرتفعة جدا، يصبح التبخر التبريدي أقل كفاءة بسبب تغييرات هذا التدرج. يحدث فقدان الطاقة التبخرية أثناء العرق</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perspiration</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والتنفس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respiration</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عند الراحة ، يمكن أن يكون معدل فقدان الماء بالتبخر حوالي 30غم/ساعة. بينما عند ممارسة الأنشطة يمكن أن ينتج معدل التعرق من 200غم/ساعة. تحت الظروف التوصيلية الطبيعية، يكون فقدان الطاقة عن طريق العرق هو العامل السائد.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cstate="print"/>
          <a:srcRect/>
          <a:stretch>
            <a:fillRect/>
          </a:stretch>
        </p:blipFill>
        <p:spPr bwMode="auto">
          <a:xfrm>
            <a:off x="374073" y="461530"/>
            <a:ext cx="11568545" cy="5232688"/>
          </a:xfrm>
          <a:prstGeom prst="rect">
            <a:avLst/>
          </a:prstGeom>
          <a:ln w="228600" cap="sq" cmpd="thickThin">
            <a:solidFill>
              <a:srgbClr val="000000"/>
            </a:solidFill>
            <a:prstDash val="solid"/>
            <a:miter lim="800000"/>
          </a:ln>
          <a:effectLst>
            <a:innerShdw blurRad="76200">
              <a:srgbClr val="000000"/>
            </a:innerShdw>
          </a:effectLst>
        </p:spPr>
      </p:pic>
      <p:sp>
        <p:nvSpPr>
          <p:cNvPr id="30721" name="Rectangle 1"/>
          <p:cNvSpPr>
            <a:spLocks noChangeArrowheads="1"/>
          </p:cNvSpPr>
          <p:nvPr/>
        </p:nvSpPr>
        <p:spPr bwMode="auto">
          <a:xfrm>
            <a:off x="0" y="5860146"/>
            <a:ext cx="12192000" cy="707886"/>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التبادل الحراري في بيئة خارجية متعادلة حراريا</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Thermoneutral</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على سبيل المثال 25 درجة مئوية، ورطوبة نسبية 50٪). يشير اللون الأحمر الى كسب الحرارة؛ أما الأزرق فيشير الى فقدان الحرارة من الجسم</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0" y="1253698"/>
            <a:ext cx="12192000" cy="409342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تتدفق الحرارة من المواد الدافئة إلى المواد أكثر برودة، عن طريق نقل مباشر للطاقة الحركية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kinetic energy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كما في حالة تصادم الجزيئات. وبالتالي فإن معدل نقل الحرارة يعتمد على الفرق في درجة الحرارة (أو التدرج الحراري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temperature gradient</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ومنطقة الاتصال، وخصائص التوصيلية بين المواد الموصلة. ومن الواضح أن الكائن الحي في اتصال مباشر مع بيئته لديه السيطرة على بعض هذه المعايير. يمكن لأي كائن متحرك ممارسة الاختيار على طبيعة المواد التي تستقر عليها، وبالتالي اختيار الفرق في درجة الحرارة المناسبة. ويمكن أيضا أن تختلف بمنطقة الاتصال بسهولة عن طريق تغيير موقفها، من الاتصال الأدنى في أطراف الزوائد إلى التعرض الكامل لحوالي نصف من مساحتها السطحية إلى الركيزة. وبما أن هذه الأجزاء ذات العلاقة بالتوصيل الحراري متغيرة على المدى القصير بوساطة الوسائل السلوكية، فإن التوصيل الحراري غالبا ما يكون أهم عنصر تكيف طويل الامد في تحديد الحرارة المكتسبة أو المفقودة عن طريق التوصيلية. اكتشف العالم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J</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.فورييه أن معدل تدفق الطاقة الحرارية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Thermal energy</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dQ</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dt</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من خلال المادة يعتمد على:</a:t>
            </a:r>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1" eaLnBrk="1" fontAlgn="base" latinLnBrk="0" hangingPunct="1">
              <a:lnSpc>
                <a:spcPct val="100000"/>
              </a:lnSpc>
              <a:spcBef>
                <a:spcPct val="0"/>
              </a:spcBef>
              <a:spcAft>
                <a:spcPct val="0"/>
              </a:spcAft>
              <a:buClrTx/>
              <a:buSzTx/>
              <a:buFontTx/>
              <a:buNone/>
              <a:tabLst/>
            </a:pPr>
            <a:endParaRPr lang="en-US" sz="2000" dirty="0" smtClean="0">
              <a:solidFill>
                <a:schemeClr val="tx1"/>
              </a:solidFill>
              <a:latin typeface="Times New Roman" pitchFamily="18" charset="0"/>
              <a:cs typeface="Times New Roman" pitchFamily="18" charset="0"/>
            </a:endParaRPr>
          </a:p>
          <a:p>
            <a:pPr marL="0" marR="0" lvl="0" indent="0" algn="just" defTabSz="914400" rtl="1"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المنطقة المستعرضة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cross-sectional area</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ويرمز لها بـ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algn="just" eaLnBrk="0" fontAlgn="base" hangingPunct="0">
              <a:spcBef>
                <a:spcPct val="0"/>
              </a:spcBef>
              <a:spcAft>
                <a:spcPct val="0"/>
              </a:spcAft>
              <a:buFontTx/>
              <a:buChar char="•"/>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طول أو سمك المادة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length or thickness of the material</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ويرمز لها بـ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ar-IQ"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ar-SA" sz="2000" dirty="0" smtClean="0">
                <a:solidFill>
                  <a:schemeClr val="tx1"/>
                </a:solidFill>
                <a:latin typeface="Times New Roman" pitchFamily="18" charset="0"/>
                <a:ea typeface="Calibri" pitchFamily="34" charset="0"/>
                <a:cs typeface="Times New Roman" pitchFamily="18" charset="0"/>
              </a:rPr>
              <a:t>والفرق في درجة الحرارة بين الجانبين</a:t>
            </a:r>
            <a:r>
              <a:rPr lang="ar-IQ" sz="2000" dirty="0" smtClean="0">
                <a:solidFill>
                  <a:schemeClr val="tx1"/>
                </a:solidFill>
                <a:latin typeface="Times New Roman" pitchFamily="18" charset="0"/>
                <a:ea typeface="Calibri" pitchFamily="34" charset="0"/>
                <a:cs typeface="Times New Roman" pitchFamily="18" charset="0"/>
              </a:rPr>
              <a:t>.</a:t>
            </a:r>
            <a:r>
              <a:rPr lang="en-US" sz="2000" dirty="0" smtClean="0">
                <a:solidFill>
                  <a:schemeClr val="tx1"/>
                </a:solidFill>
                <a:latin typeface="Arial" pitchFamily="34" charset="0"/>
                <a:cs typeface="Arial" pitchFamily="34" charset="0"/>
              </a:rPr>
              <a:t> </a:t>
            </a:r>
          </a:p>
          <a:p>
            <a:pPr marL="0" marR="0" lvl="0" indent="0" algn="just" defTabSz="914400" rtl="1" eaLnBrk="0" fontAlgn="base" latinLnBrk="0" hangingPunct="0">
              <a:lnSpc>
                <a:spcPct val="100000"/>
              </a:lnSpc>
              <a:spcBef>
                <a:spcPct val="0"/>
              </a:spcBef>
              <a:spcAft>
                <a:spcPct val="0"/>
              </a:spcAft>
              <a:buClrTx/>
              <a:buSzTx/>
              <a:tabLst/>
            </a:pPr>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p:txBody>
      </p:sp>
    </p:spTree>
    <p:extLst>
      <p:ext uri="{BB962C8B-B14F-4D97-AF65-F5344CB8AC3E}">
        <p14:creationId xmlns:p14="http://schemas.microsoft.com/office/powerpoint/2010/main" xmlns="" val="56685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0" y="-620970"/>
            <a:ext cx="12192000" cy="747897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وكما مبين في المعادلة الموضحة أدناه:</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ΔT = T</a:t>
            </a:r>
            <a:r>
              <a:rPr kumimoji="0" lang="en-US" sz="2000" b="1"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en-US" sz="2000" b="1"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T</a:t>
            </a:r>
            <a:r>
              <a:rPr kumimoji="0" lang="en-US" sz="2000" b="1"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2</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ويمكن التعبير عن ذلك على النحو التالي:</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dQ</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dt</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 - </a:t>
            </a: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kA</a:t>
            </a:r>
            <a:r>
              <a:rPr kumimoji="0" lang="en-US" sz="2000" b="1" i="0" u="none" strike="noStrike" cap="none" normalizeH="0" baseline="0" dirty="0" err="1" smtClean="0">
                <a:ln>
                  <a:noFill/>
                </a:ln>
                <a:solidFill>
                  <a:schemeClr val="bg1"/>
                </a:solidFill>
                <a:effectLst/>
                <a:latin typeface="Calibri"/>
                <a:ea typeface="Calibri" pitchFamily="34" charset="0"/>
                <a:cs typeface="Times New Roman" pitchFamily="18" charset="0"/>
              </a:rPr>
              <a:t>·</a:t>
            </a: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ΔT</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/L,</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حيث تمثل</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k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التوصيلية الحرارية للمادة. </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ويمكن تحديد فعالية المادة كعازل عن طريق قياس توصيليتها الحرارية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Thermal conductivity</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ومن الموصلات الحرارية الجيدة النحاس حيث يمتلك توصيلية حرارية عالية، على سبيل المثال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Wm</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380، في حين تمتلك الموصلات السيئة مثل المياه توصيلية حرارية منخفضة، أي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Wm</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0.59, ويطلق على نسبة الفرق في درجة الحرارة مقسما على الطول بالتدرج الحراري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Temperature gradient</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تدل العلامة السالبة (-) في المعادلة المذكورة أعلاه على معنويه كبيرة. حيث تبين أن تدفق الطاقة يتم من خلال المنطقة ذات الدرجة الحرارة العالية إلى المنطقة ذات الدرجة الحرارة المنخفضة، أي أنه يتدفق على طول تدرج درجة الحرارة. وهذا يمثل أن تدفق الطاقة يكون أحادي الاتجاه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Unidirectional</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وتكون المعادلة صحيحة بالنسبة لظروف الحالة المستقرة، أي عندما تكون درجتا الحرارة مستقرتين وأن مدخلات الطاقة الحرارية تساوي مخرجات الطاقة الحرارية، أو لفترة زمنية قصيرة.</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مثال: قانون فورييه للتوصيلية الحرارية:</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يسير المتسابق على جانب التل المرتفع في يناير/كانون الثاني. حيث يرتدي ملابس بسمك 1سم، وبلغت درجة حرارة جلده حوالي 34 درجة مئوية وكانت درجة حرارة السطح الخارجي مقاربة للأنجماد أي 0</a:t>
            </a:r>
            <a:r>
              <a:rPr kumimoji="0" lang="ar-SA" sz="20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درجة مئوية, حدد معدل تدفق الطاقة إلى الخارج من جسم المتسابق، ومن خلال التوصيل الحراري، عندما يكون الجو:</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جاف جيد</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نفترض أن التوصيلية الحرارية للملابس، في ظل الظروف الجافة، هي              0.042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Wm</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ممطر بكثرة</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وكان المتسابق متبلل بشكل كبير. وأصبحت التوصيلية الحرارية                      0.64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Wm</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نفترض أن السائر يمتلك مساحة سطحية حوالي 1.84 م</a:t>
            </a:r>
            <a:r>
              <a:rPr kumimoji="0" lang="en-US" sz="2000" b="1"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2</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الحل:</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Calibri"/>
                <a:ea typeface="Calibri" pitchFamily="34" charset="0"/>
                <a:cs typeface="Times New Roman" pitchFamily="18" charset="0"/>
              </a:rPr>
              <a:t>• تطبيق قانون فورييه للتوصيلية الحرارية:</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dQ</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dt</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 - </a:t>
            </a: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kA</a:t>
            </a:r>
            <a:r>
              <a:rPr kumimoji="0" lang="en-US" sz="2000" b="1" i="0" u="none" strike="noStrike" cap="none" normalizeH="0" baseline="0" dirty="0" err="1" smtClean="0">
                <a:ln>
                  <a:noFill/>
                </a:ln>
                <a:solidFill>
                  <a:schemeClr val="bg1"/>
                </a:solidFill>
                <a:effectLst/>
                <a:latin typeface="Calibri"/>
                <a:ea typeface="Calibri" pitchFamily="34" charset="0"/>
                <a:cs typeface="Times New Roman" pitchFamily="18" charset="0"/>
              </a:rPr>
              <a:t>·</a:t>
            </a: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dT</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/L = -0.042</a:t>
            </a:r>
            <a:r>
              <a:rPr kumimoji="0" lang="en-US" sz="2000" b="1"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1.84</a:t>
            </a:r>
            <a:r>
              <a:rPr kumimoji="0" lang="en-US" sz="2000" b="1"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34/0.01 W = - 263 W.</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تطبيق قانون فورييه مرة أخرى:</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dQ</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dt</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 - 4004 W</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xmlns="" val="2354372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0" y="305069"/>
            <a:ext cx="12192000" cy="624786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عندما تصبح الملابس رطبة، تصبح موصلة بشكل أفضل لتبديد الطاقة الى الخارج, لأمتلاك الماء توصيلية حرارية عالية مقارنة بالظروف الجافة.</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س: لماذا لا يفضل أرتداء الجينز في الأجواء الرطبة؟؟.</a:t>
            </a:r>
            <a:endParaRPr kumimoji="0" lang="ar-IQ"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الحمل الحراري                                                                                               </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Convection</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يحدث الحمل الحراري عندما تنتقل الطاقة الحرارية عن طريق حركة السائل, يمكن أن يكون السائل إما سائل أو غاز. يمتاز الهواء الذي يكون على مقربة من أي جسم حي بالدفئ بسبب الحرارة المشعة من الجسم والتوسع في الأوعية الدموية، وبذلك يصبح أقل كثافة ويرتفع الى الأعلى. ويأخذ مكانه الهواء البارد الذي يمتاز بكثافة عالية وبدورها سيتولد تيار الحمل الحراري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Convection current</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وتحدث عملية مماثلة ولكن على نطاق أوسع بكثير في الغلاف الجوي للأرض,</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كيف يحدث ذلك؟.</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هناك نوعان من الحمل الحراري:</a:t>
            </a:r>
            <a:endParaRPr kumimoji="0" lang="ar-IQ"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الطبيعي</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عندما تتحرك السوائل دون إجبار(قوة)،</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القسري</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عندما تتحرك السوائل بواسطة القوة. ومما له أهمية خاصة بالنسبة للبيئة البشرية هو الحمل الحراري القسري وقانون نيوتن للتبريد حيث يوفرا نموذجا فيزيائيا منه.</a:t>
            </a:r>
            <a:endParaRPr kumimoji="0" lang="ar-IQ"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الحمل الطبيعي يكون أسرع بكثير من التوصيلية. بالنسبة للحيوانات،على سبيل المثال غالبا تجري حركات حرارة الحمل بشكل مستمر ضمن الجسم، كما هو الحال عندما يتم نقل الدم الساخن من منطقة اللب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core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إلى المحيط. في الفقاريات مع الدوران المعقد، أي اضطراب يقلل من هذا التدفق الحراري قد يسبب زيادة سريعة في درجة حرارة الجسم، لأن الحرارة التوصيلية المنقولة إلى المحيط تكون بطيئة جدا لتواجهها. ومع ذلك، فإن التبادل الحراري عن طريق الحمل الحراري للحيوانات مع بيئتهم هو القضية الرئيسية هنا، وهي في الأساس عملية التبادل الحراري بالتوصيلية من خلال طبقة محدودة من السوائل التي تفصل الحيوان من (ويختلف في درجة الحرارة من) الكتلة الحرة للسوائل المكونة للبيئة، سواء الهواء أو الماء. في كل من الهواء والماء، يعد الفرق في درجة الحرارة بين الحيوان وبيئته عامل مهم  ومحدد للتبادل الحراري.</a:t>
            </a:r>
            <a:endParaRPr kumimoji="0" lang="ar-SA" sz="2000" b="0"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xmlns="" val="32900659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2709"/>
            <a:ext cx="12192000" cy="68634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قانون نيوتن للتبريد:</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هناك عدة عوامل تؤثر على معدل الحمل الحراري المواد في السوائل، بما في ذلك درجة حرارة الجسم والشكل والحجم ودرجة حرارة السائل ونوع التدفق بالنسبة للمواد. وقد حدد نيوتن أن معدل فقدان الطاقة من الجسم </a:t>
            </a: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dQ</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dt</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يتناسب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طرديا</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مع الفرق بين درجة حرارة الجسم،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ودرجة حرارة البيئية،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T0</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أي أن:</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dQ</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dt</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 - </a:t>
            </a: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kA</a:t>
            </a:r>
            <a:r>
              <a:rPr kumimoji="0" lang="en-US" sz="2000" b="1" i="0" u="none" strike="noStrike" cap="none" normalizeH="0" baseline="0" dirty="0" err="1" smtClean="0">
                <a:ln>
                  <a:noFill/>
                </a:ln>
                <a:solidFill>
                  <a:schemeClr val="bg1"/>
                </a:solidFill>
                <a:effectLst/>
                <a:latin typeface="Calibri"/>
                <a:ea typeface="Calibri" pitchFamily="34" charset="0"/>
                <a:cs typeface="Times New Roman" pitchFamily="18" charset="0"/>
              </a:rPr>
              <a:t>·</a:t>
            </a: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ΔT</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تمثل هذه المعادلة قانون نيوتن للتبريد، حيث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هو ثابت التناسب الذي يعتمد حجمه على طبيعة ومساحة سطح الجسم، </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ويسمى معامل نقل طاقة الحمل </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Convective energy transfer coefficient</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حيث وجد أن قيمة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للوحة متواجدة في الهواء هي4.5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Wm</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وتصبح قيمة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حوالي             12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Wm</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عندما يتدفق الهواء فوق اللوحة أكثر من ذلك عند 2 م/ثا. بدقة، لا يطبق هذا القانون على على البشر كما في عملية الأيض (التمثيل الغذائي) المحافظة على درجة حرارة الجسم في قيمة ثابتة. ومع ذلك، فإن المشي ضد الرياح القوية أو في نفق الرياح هو تقريب جيد إلى حد معقول من هذا القانون.</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مثال: تدفق السوائل والحمل الحراري:</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أحد الطلبة المتطوعين للمشاركة في المحاكاة التالية من فقدان طاقة الحمل الحراري:</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وضع الطالب في نفق الرياح بحيث الهواء، عند درجة حرارة </a:t>
            </a:r>
            <a:r>
              <a:rPr kumimoji="0" lang="ar-SA"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0</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2C</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يضرب خلال 40 كم/ساعة.</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بعد ذلك وضع في مجرى ماء، درجة حرارته </a:t>
            </a:r>
            <a:r>
              <a:rPr kumimoji="0" lang="ar-SA"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0</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12 وبسرعة تدفق حوالي 0.5 م/ ثا.</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في هذه الحالة أحسب:</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(1)  معامل نقل طاقة الحمل،</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(2)  تدفق نقل طاقة الحمل، </a:t>
            </a: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dQ</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dt</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على أفتراض</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أن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A=1.8 m</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2</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 وأن درجة حرارة الجلد تساوي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31</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0</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C</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ونفترض أن معامل نقل طاقة الحمل تساوي:</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44.8 Wm</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لسرعة تدفق 40 كم/ ساعة، و</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34.4 Wm</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ar-SA"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لسرعة تدفق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0.5 m/s</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الحل</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ar-IQ"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ب</a:t>
            </a: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تطبيق قانون نيوتن للتبريد،  يصبح لدينا</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dQ</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dt</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 2661 W.</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dQ</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dt</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 1176 W.</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p:txBody>
      </p:sp>
    </p:spTree>
    <p:extLst>
      <p:ext uri="{BB962C8B-B14F-4D97-AF65-F5344CB8AC3E}">
        <p14:creationId xmlns:p14="http://schemas.microsoft.com/office/powerpoint/2010/main" xmlns="" val="2638068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0" y="920622"/>
            <a:ext cx="12192000" cy="501675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الإشعاع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Radiation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يؤدي الإشعاع دورا هاما في توازن الطاقة بين البشر. وهي العملية بحيث تنتقل الطاقة بشكل موجات كهرومغناطيسية من نقطة إلى أخرى عن طريق الفراغ. تحرر جميع الكائنات الطاقة على هيئة موجات كهرومغناطيسية. عادة تكون الأجسام الممتصة هي أفضل بواعث للإشعاع وتسمى هذه الأجسام </a:t>
            </a: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بالجسم الأسود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Black-body</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كما ينبعث الإشعاع من البشر ضمن نطاق الأشعة تحت الحمراء. </a:t>
            </a:r>
            <a:endParaRPr kumimoji="0" lang="ar-IQ"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ينتقل الأشعاع مع سرعة الضوء وينبعث من جميع الأجسام التي تكون درجة حرارة جسمها فوق الصفر المطلق (−273°</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C</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ويعتمد الطول الموجي للأشعاع على:</a:t>
            </a:r>
            <a:endParaRPr kumimoji="0" lang="ar-IQ"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درجة حرارة السطح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Ts</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surface temperature</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للجسم الذي  ينبعث منه,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على الطول الموجي السائد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predominant wavelength (</a:t>
            </a:r>
            <a:r>
              <a:rPr kumimoji="0" lang="en-US" sz="2000" b="0" i="1"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max</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والذي يكون متناسبا عكسيا مع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Ts</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Calibri" pitchFamily="34" charset="0"/>
              <a:cs typeface="Times New Roman" pitchFamily="18"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بالنسبة للكائن الحي، الذي من الناحية المطلقة يعد بارد نسبيا، يكون </a:t>
            </a:r>
            <a:r>
              <a:rPr kumimoji="0" lang="en-US"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lmax</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حوالي 9-10متر، وهو بالأحرى الموجة الطويلة للأشعة تحت الحمراء, وكما مبين في الشكل أدناه. إن المعدل الكلي الذي ينبعث منه هذا الإشعاع من أي جسم هو وفقا لقانون ستيفان، يتناسب مع القوة الرابعة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Ts</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لذلك يرتفع بسرعة كبيرة مع الزيادات القليلة في درجة حرارة السطح. كما أنها تعتمد على مساحة السطح الإشعاعي وانبعاثها.</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cstate="print"/>
          <a:srcRect/>
          <a:stretch>
            <a:fillRect/>
          </a:stretch>
        </p:blipFill>
        <p:spPr bwMode="auto">
          <a:xfrm>
            <a:off x="706581" y="207818"/>
            <a:ext cx="11097491" cy="466898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26625" name="Rectangle 1"/>
          <p:cNvSpPr>
            <a:spLocks noChangeArrowheads="1"/>
          </p:cNvSpPr>
          <p:nvPr/>
        </p:nvSpPr>
        <p:spPr bwMode="auto">
          <a:xfrm>
            <a:off x="0" y="5078581"/>
            <a:ext cx="12192000"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الإشعاع الحراري من أجسام درجات حرارة مختلفة: كلما ارتفعت درجة حرارة السطح، كلما كان طول الموجة أقصر وأعلى كثافة. لاحظ على وجه الخصوص التوزيع الطيفي من الشمس (6000 + درجة مئوية)، من الصخور التي تسخنها الشمس أو سطح الحيوان عند 65 درجة مئوية، ومن سطح جسم الثدييات عند حوالي 25 درجة مئوية.</a:t>
            </a:r>
            <a:endParaRPr kumimoji="0" lang="ar-SA" sz="20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0" y="305068"/>
            <a:ext cx="12192000"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هناك نوعان من القوانين التجريبية التي نستخدمها عادة لشرح الإشعاع:</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قوانين وين وستيفان بولتزمان</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يتكلم قانون وين يبرنا عن الطول الموجي، </a:t>
            </a: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λm</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بأن الجسم عند درجة الحرارة،</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يشع مع كثافة</a:t>
            </a:r>
            <a:r>
              <a:rPr kumimoji="0" lang="ar-SA" sz="20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عالية</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λm</a:t>
            </a:r>
            <a:r>
              <a:rPr kumimoji="0" lang="en-US" sz="2000" b="1" i="0" u="none" strike="noStrike" cap="none" normalizeH="0" baseline="0" dirty="0" err="1" smtClean="0">
                <a:ln>
                  <a:noFill/>
                </a:ln>
                <a:solidFill>
                  <a:schemeClr val="bg1"/>
                </a:solidFill>
                <a:effectLst/>
                <a:latin typeface="Calibri"/>
                <a:ea typeface="Calibri" pitchFamily="34" charset="0"/>
                <a:cs typeface="Times New Roman" pitchFamily="18" charset="0"/>
              </a:rPr>
              <a:t>·</a:t>
            </a:r>
            <a:r>
              <a:rPr kumimoji="0" lang="en-US" sz="2000" b="1"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T</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 b,</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حيث</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b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هو ثابت، وبالنسبة للجسم الأسود هو:</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b = 3</a:t>
            </a:r>
            <a:r>
              <a:rPr kumimoji="0" lang="en-US" sz="20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10</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-3</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m</a:t>
            </a:r>
            <a:r>
              <a:rPr kumimoji="0" lang="en-US" sz="2000" b="0" i="0" u="none" strike="noStrike" cap="none" normalizeH="0" baseline="0" dirty="0" err="1" smtClean="0">
                <a:ln>
                  <a:noFill/>
                </a:ln>
                <a:solidFill>
                  <a:schemeClr val="bg1"/>
                </a:solidFill>
                <a:effectLst/>
                <a:latin typeface="Calibri"/>
                <a:ea typeface="Calibri" pitchFamily="34" charset="0"/>
                <a:cs typeface="Times New Roman" pitchFamily="18" charset="0"/>
              </a:rPr>
              <a:t>·</a:t>
            </a:r>
            <a:r>
              <a:rPr kumimoji="0" lang="en-US" sz="2000" b="0" i="0" u="none" strike="noStrike" cap="none" normalizeH="0" baseline="0" dirty="0" err="1" smtClean="0">
                <a:ln>
                  <a:noFill/>
                </a:ln>
                <a:solidFill>
                  <a:schemeClr val="bg1"/>
                </a:solidFill>
                <a:effectLst/>
                <a:latin typeface="Times New Roman" pitchFamily="18" charset="0"/>
                <a:ea typeface="Calibri" pitchFamily="34" charset="0"/>
                <a:cs typeface="Times New Roman" pitchFamily="18" charset="0"/>
              </a:rPr>
              <a:t>K</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يفسر قانون ستيفان بولتزمان الكمية الكلية لطاقة الإشعاع لكل ثانية (أو كقوة) من الجسم الأسود، واكتشف أنه يتناسب مع القوة الرابعة لدرجة الحرارة،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T</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والمنطقة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لسطحي المنبعث اشعة</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P = σAT</a:t>
            </a:r>
            <a:r>
              <a:rPr kumimoji="0" lang="en-US" sz="2000" b="1"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حيث</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σ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هو ثابت ستيفان، وبالنسبة للجسم الأسود يكون: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σ = 5.7</a:t>
            </a:r>
            <a:r>
              <a:rPr kumimoji="0" lang="en-US" sz="2000" b="0" i="0" u="none" strike="noStrike" cap="none" normalizeH="0" baseline="0" dirty="0" smtClean="0">
                <a:ln>
                  <a:noFill/>
                </a:ln>
                <a:solidFill>
                  <a:schemeClr val="bg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10</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-8</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Wm</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-2</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K</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-4</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لا يوجد جسم حقيقي بحيث يمثل جسم أسود مشع مثالي، وللتمييز بين الجسم الأسود المثالي والأجسام الحقيقية أدخلت فكرة الانبعاث،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ε</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وهكذا، بالنسبة للطاقة الإشعاع سوف يكون لدينا</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P = ε σAT</a:t>
            </a:r>
            <a:r>
              <a:rPr kumimoji="0" lang="en-US" sz="2000" b="1"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4</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تمثل الطاقة التي يحررها الكائن في البيئة الطاقة التي يشعها, ومن ثم سوف يمتص الكائن الطاقة. وهذا يعني أن المعدل الصافي للإشعاع المنبعث هو الفرق بين الطاقة المنبعثة من الجسم والطاقة التي تمتص من المحيط</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مثال: الإشعاع وقانون ستيفان بولتزمان</a:t>
            </a:r>
            <a:r>
              <a:rPr kumimoji="0" lang="en-US"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وجد أن الشخص الذي يجلس ويقرأ كتابا يطلق طاقة مشعة تتراوح بين 70 و 100 واط . احسب مقدار الطاقة التي يشعها الشخص, على افتراض أن الانبعاث للجسم البشري هو 0.5، مع متوسط درجة حرارة السطح 35 درجة مئوية، وأن درجة حرارة الغرفة 20</a:t>
            </a:r>
            <a:r>
              <a:rPr kumimoji="0" lang="ar-SA" sz="2000" b="0" i="0" u="none" strike="noStrike" cap="none" normalizeH="0" baseline="0" dirty="0" smtClean="0">
                <a:ln>
                  <a:noFill/>
                </a:ln>
                <a:solidFill>
                  <a:schemeClr val="bg1"/>
                </a:solidFill>
                <a:effectLst/>
                <a:latin typeface="Calibri" pitchFamily="34" charset="0"/>
                <a:ea typeface="Calibri" pitchFamily="34" charset="0"/>
                <a:cs typeface="Arial" pitchFamily="34" charset="0"/>
              </a:rPr>
              <a:t>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درجة مئوية، ومساحة سطح الجسم 1.8م</a:t>
            </a:r>
            <a:r>
              <a:rPr kumimoji="0" lang="ar-SA"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2</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الحل</a:t>
            </a:r>
            <a:r>
              <a:rPr kumimoji="0" lang="ar-IQ"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تطبيق قانون ستيفان بولتزمان،</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P = 83.6 W.</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0" y="305068"/>
            <a:ext cx="12192000" cy="6247864"/>
          </a:xfrm>
          <a:prstGeom prst="rect">
            <a:avLst/>
          </a:prstGeom>
          <a:ln>
            <a:headEnd/>
            <a:tailEnd/>
          </a:ln>
        </p:spPr>
        <p:style>
          <a:lnRef idx="1">
            <a:schemeClr val="dk1"/>
          </a:lnRef>
          <a:fillRef idx="2">
            <a:schemeClr val="dk1"/>
          </a:fillRef>
          <a:effectRef idx="1">
            <a:schemeClr val="dk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التبخير                                                                                                      </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Evaporation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يزيد الأشخاص الذين يمارسون الأنشطة البدنية الشاقة من معدل الأيض، ومن أجل المحافظة على درجة حرارة الجسم الأساسية ثابتة يكون فقد الطاقة عن طريق التوصيل، والحمل الحراري والإشعاع غير كافية. ولذلك يشكل التبخر الطريقة الرابعة للحصول على توازن الطاقة لنقل الطاقة. عموما تكون عملية التبخير مهم لفهم الطقس والمناخ، والغيوم على وجه الخصوص. التبخر هو العملية التي يمكن من خلالها تحويل السائل إلى بخار. وهذا يعني تغير المرحلة، أو تغيير الحالة، وهو مثال على تغير الحرارة الكامنة، حيث يعتمد فقدان الطاقة التبخرية على كتلة السائل والطاقة المطلوبة لتبخير السائل.</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يعد فقدان المياه من خلال التبخير وسيلة ممتازة لتبديد الحرارة. وتبلغ الحرارة الكامنة لتبخر المياه 2500</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Jg</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عند الصفر درجة مئوية، ولا تزال 2400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Jg</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 </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عند 40 درجة مئوية (أو حوالي 580 سعرة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g</a:t>
            </a:r>
            <a:r>
              <a:rPr kumimoji="0" lang="en-US" sz="2000" b="0" i="0" u="none" strike="noStrike" cap="none" normalizeH="0" baseline="30000" dirty="0" smtClean="0">
                <a:ln>
                  <a:noFill/>
                </a:ln>
                <a:solidFill>
                  <a:schemeClr val="bg1"/>
                </a:solidFill>
                <a:effectLst/>
                <a:latin typeface="Times New Roman" pitchFamily="18" charset="0"/>
                <a:ea typeface="Calibri" pitchFamily="34" charset="0"/>
                <a:cs typeface="Times New Roman" pitchFamily="18" charset="0"/>
              </a:rPr>
              <a:t>-1</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يعتمد معدل التبخر ليس فقط على درجة حرارة السطح، ولكن أيضا على الفرق في كثافة بخار الماء بين سطح الحيوان والبيئة، وعلى مقاومة لفقدان المياه من هذا السطح (يقاس كنفاذية أو بعض المعايير ذات الصلة). ويفترض عادة أن يكون الهواء على السطح المباشر للحيوان مشبعا، عند رطوبة نسبية 100٪، وأن ينخفض في التشبع بطريقة منتظمة بعيدا عن ذلك السطح من خلال طبقة الحدود  </a:t>
            </a:r>
            <a:r>
              <a:rPr kumimoji="0" lang="en-US"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boundary layer</a:t>
            </a:r>
            <a:r>
              <a:rPr kumimoji="0" lang="ar-SA" sz="2000" b="0" i="0" u="none" strike="noStrike" cap="none" normalizeH="0" baseline="0" dirty="0" smtClean="0">
                <a:ln>
                  <a:noFill/>
                </a:ln>
                <a:solidFill>
                  <a:schemeClr val="bg1"/>
                </a:solidFill>
                <a:effectLst/>
                <a:latin typeface="Times New Roman" pitchFamily="18" charset="0"/>
                <a:ea typeface="Calibri" pitchFamily="34" charset="0"/>
                <a:cs typeface="Times New Roman" pitchFamily="18" charset="0"/>
              </a:rPr>
              <a:t>. كما هو الحال مع الحمل الحراري، على الرغم من أن الحالة الفعلية في هذه الطبقة معقدة وصعبة كنموذج دقيق، لذلك يتم تعديلها من قبل حركات السوائل على نطاق صغير جدا. وهذا يجعل معدلات فقدان المياه وبالتالي فقدان حرارة التبخير صعبة القياس.</a:t>
            </a:r>
            <a:endParaRPr kumimoji="0" lang="en-US" sz="2000" b="0"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Q = m L</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حيث</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Q</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هي الطاقة المستخرجة أو المزودة لإحداث تغيير الطور،</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هي كتلة السائل التي يمكن تبخيرها,</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 </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هي الحرارة الكامنة النوعية من التبخر.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بالنسبة للمياه النقية تكون،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 = 2.25</a:t>
            </a:r>
            <a:r>
              <a:rPr kumimoji="0" lang="en-US"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106 J/kg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أما العرق، الذي يكون 99٪ من الماء مع الشارد كلوريد الصوديوم كمذاب، هو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 = 2.43</a:t>
            </a:r>
            <a:r>
              <a:rPr kumimoji="0" lang="en-US" sz="20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106 J/kg</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وبالنسبة للأنسان والحيوان فأن </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L </a:t>
            </a:r>
            <a:r>
              <a:rPr kumimoji="0" lang="ar-SA"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تعتمد على درجة الحرارة. ولكي يتبخر العرق، فأن الطاقة تأتي من الجسم الأكثر سخونة, والنتيجة الصافية هي التبريد، وأنخفاض درجة حرارة سطح الجسم. يعتمد معدل التبخر على المساحة السطحية، الفرق في درجة الحرارة، الرطوبة (وبالتالي، الفرق في ضغط البخار), ومعدل التعرق وسرعة تدفق الهواء</a:t>
            </a: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بيئة إنسان-محاضرة ثالثة">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libri">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pPr>
      <a:bodyPr rtlCol="0" anchor="ctr"/>
      <a:lstStyle>
        <a:defPPr algn="ctr">
          <a:defRPr dirty="0"/>
        </a:defPPr>
      </a:lstStyle>
      <a:style>
        <a:lnRef idx="2">
          <a:schemeClr val="accent2">
            <a:shade val="50000"/>
          </a:schemeClr>
        </a:lnRef>
        <a:fillRef idx="1">
          <a:schemeClr val="accent2"/>
        </a:fillRef>
        <a:effectRef idx="0">
          <a:schemeClr val="accent2"/>
        </a:effectRef>
        <a:fontRef idx="minor">
          <a:schemeClr val="lt1"/>
        </a:fontRef>
      </a:style>
    </a:spDef>
    <a:lnDef>
      <a:spPr/>
      <a:bodyPr/>
      <a:lstStyle/>
      <a:style>
        <a:lnRef idx="1">
          <a:schemeClr val="accent2"/>
        </a:lnRef>
        <a:fillRef idx="0">
          <a:schemeClr val="accent2"/>
        </a:fillRef>
        <a:effectRef idx="0">
          <a:schemeClr val="accent2"/>
        </a:effectRef>
        <a:fontRef idx="minor">
          <a:schemeClr val="tx1"/>
        </a:fontRef>
      </a:style>
    </a:lnDef>
    <a:txDef>
      <a:spPr>
        <a:noFill/>
        <a:ln>
          <a:solidFill>
            <a:schemeClr val="tx2"/>
          </a:solidFill>
        </a:ln>
      </a:spPr>
      <a:bodyPr wrap="none" rtlCol="0">
        <a:spAutoFit/>
      </a:bodyPr>
      <a:lstStyle>
        <a:defPPr>
          <a:defRPr dirty="0" err="1" smtClean="0"/>
        </a:defPPr>
      </a:lstStyle>
    </a:txDef>
  </a:objectDefaults>
  <a:extraClrSchemeLst/>
  <a:extLst>
    <a:ext uri="{05A4C25C-085E-4340-85A3-A5531E510DB2}">
      <thm15:themeFamily xmlns:thm15="http://schemas.microsoft.com/office/thememl/2012/main" xmlns="" name="Office_13246100_TF03460611" id="{6CCBD7B2-1C2C-45B3-A091-7045D5812224}" vid="{160349A3-9FEB-420F-909F-14D43F8BCBE2}"/>
    </a:ext>
  </a:extLst>
</a:theme>
</file>

<file path=ppt/theme/theme2.xml><?xml version="1.0" encoding="utf-8"?>
<a:theme xmlns:a="http://schemas.openxmlformats.org/drawingml/2006/main" name="نسق Offic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libri">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نسق Office">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alibri">
      <a:maj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3F7D94069FF64A86F7DFF56D60E3BE" ma:contentTypeVersion="6" ma:contentTypeDescription="Create a new document." ma:contentTypeScope="" ma:versionID="c32302c77d4085ecf495bdddb7f5e889">
  <xsd:schema xmlns:xsd="http://www.w3.org/2001/XMLSchema" xmlns:xs="http://www.w3.org/2001/XMLSchema" xmlns:p="http://schemas.microsoft.com/office/2006/metadata/properties" xmlns:ns2="a4f35948-e619-41b3-aa29-22878b09cfd2" xmlns:ns3="40262f94-9f35-4ac3-9a90-690165a166b7" targetNamespace="http://schemas.microsoft.com/office/2006/metadata/properties" ma:root="true" ma:fieldsID="4ab5ae46be95f9d0be6107e8200be7a2" ns2:_="" ns3:_="">
    <xsd:import namespace="a4f35948-e619-41b3-aa29-22878b09cfd2"/>
    <xsd:import namespace="40262f94-9f35-4ac3-9a90-690165a166b7"/>
    <xsd:element name="properties">
      <xsd:complexType>
        <xsd:sequence>
          <xsd:element name="documentManagement">
            <xsd:complexType>
              <xsd:all>
                <xsd:element ref="ns2:SharedWithUsers" minOccurs="0"/>
                <xsd:element ref="ns2:SharedWithDetails" minOccurs="0"/>
                <xsd:element ref="ns3:VSO_x0020_item_x0020_id" minOccurs="0"/>
                <xsd:element ref="ns3:Item_x0020_Details" minOccurs="0"/>
                <xsd:element ref="ns3:Template_x0020_details" minOccurs="0"/>
                <xsd:element ref="ns3:Assetid_x0020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35948-e619-41b3-aa29-22878b09cfd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0262f94-9f35-4ac3-9a90-690165a166b7" elementFormDefault="qualified">
    <xsd:import namespace="http://schemas.microsoft.com/office/2006/documentManagement/types"/>
    <xsd:import namespace="http://schemas.microsoft.com/office/infopath/2007/PartnerControls"/>
    <xsd:element name="VSO_x0020_item_x0020_id" ma:index="10" nillable="true" ma:displayName="VSO item id" ma:description="Please add the bug number to refer to VSO items." ma:internalName="VSO_x0020_item_x0020_id">
      <xsd:simpleType>
        <xsd:restriction base="dms:Text">
          <xsd:maxLength value="255"/>
        </xsd:restriction>
      </xsd:simpleType>
    </xsd:element>
    <xsd:element name="Item_x0020_Details" ma:index="11" nillable="true" ma:displayName="Item Details" ma:internalName="Item_x0020_Details">
      <xsd:simpleType>
        <xsd:restriction base="dms:Note">
          <xsd:maxLength value="255"/>
        </xsd:restriction>
      </xsd:simpleType>
    </xsd:element>
    <xsd:element name="Template_x0020_details" ma:index="12" nillable="true" ma:displayName="Template details" ma:internalName="Template_x0020_details">
      <xsd:simpleType>
        <xsd:restriction base="dms:Text"/>
      </xsd:simpleType>
    </xsd:element>
    <xsd:element name="Assetid_x0020_" ma:index="13" nillable="true" ma:displayName="Assetid " ma:internalName="Assetid_x0020_">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SO_x0020_item_x0020_id xmlns="40262f94-9f35-4ac3-9a90-690165a166b7" xsi:nil="true"/>
    <Assetid_x0020_ xmlns="40262f94-9f35-4ac3-9a90-690165a166b7" xsi:nil="true"/>
    <Item_x0020_Details xmlns="40262f94-9f35-4ac3-9a90-690165a166b7" xsi:nil="true"/>
    <Template_x0020_details xmlns="40262f94-9f35-4ac3-9a90-690165a166b7" xsi:nil="true"/>
  </documentManagement>
</p:properties>
</file>

<file path=customXml/itemProps1.xml><?xml version="1.0" encoding="utf-8"?>
<ds:datastoreItem xmlns:ds="http://schemas.openxmlformats.org/officeDocument/2006/customXml" ds:itemID="{4BEBB951-DE64-4CB8-9E1C-184A357AD7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35948-e619-41b3-aa29-22878b09cfd2"/>
    <ds:schemaRef ds:uri="40262f94-9f35-4ac3-9a90-690165a166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5EEE0F9-7BC9-4998-8617-7CC115AD97E2}">
  <ds:schemaRefs>
    <ds:schemaRef ds:uri="http://schemas.microsoft.com/sharepoint/v3/contenttype/forms"/>
  </ds:schemaRefs>
</ds:datastoreItem>
</file>

<file path=customXml/itemProps3.xml><?xml version="1.0" encoding="utf-8"?>
<ds:datastoreItem xmlns:ds="http://schemas.openxmlformats.org/officeDocument/2006/customXml" ds:itemID="{2A1BD8E5-A18E-435C-B431-90A6B59F4B6F}">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40262f94-9f35-4ac3-9a90-690165a166b7"/>
    <ds:schemaRef ds:uri="a4f35948-e619-41b3-aa29-22878b09cfd2"/>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بيئة إنسان-محاضرة ثالثة</Template>
  <TotalTime>14</TotalTime>
  <Words>2222</Words>
  <Application>Microsoft Office PowerPoint</Application>
  <PresentationFormat>Custom</PresentationFormat>
  <Paragraphs>116</Paragraphs>
  <Slides>11</Slides>
  <Notes>5</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بيئة إنسان-محاضرة ثالثة</vt:lpstr>
      <vt:lpstr>Slide 1</vt:lpstr>
      <vt:lpstr>Slide 2</vt:lpstr>
      <vt:lpstr>Slide 3</vt:lpstr>
      <vt:lpstr>Slide 4</vt:lpstr>
      <vt:lpstr>Slide 5</vt:lpstr>
      <vt:lpstr>Slide 6</vt:lpstr>
      <vt:lpstr>Slide 7</vt:lpstr>
      <vt:lpstr>Slide 8</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Acer</dc:creator>
  <cp:lastModifiedBy>Acer</cp:lastModifiedBy>
  <cp:revision>6</cp:revision>
  <dcterms:created xsi:type="dcterms:W3CDTF">2018-02-09T06:39:40Z</dcterms:created>
  <dcterms:modified xsi:type="dcterms:W3CDTF">2018-02-09T06:55:33Z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74067900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